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6" r:id="rId2"/>
    <p:sldId id="258" r:id="rId3"/>
    <p:sldId id="257" r:id="rId4"/>
    <p:sldId id="271" r:id="rId5"/>
    <p:sldId id="259" r:id="rId6"/>
    <p:sldId id="269" r:id="rId7"/>
    <p:sldId id="270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304" r:id="rId16"/>
    <p:sldId id="305" r:id="rId17"/>
    <p:sldId id="307" r:id="rId18"/>
    <p:sldId id="292" r:id="rId19"/>
    <p:sldId id="306" r:id="rId20"/>
    <p:sldId id="260" r:id="rId21"/>
    <p:sldId id="261" r:id="rId22"/>
    <p:sldId id="272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4" r:id="rId31"/>
    <p:sldId id="262" r:id="rId32"/>
    <p:sldId id="281" r:id="rId33"/>
    <p:sldId id="282" r:id="rId34"/>
    <p:sldId id="283" r:id="rId35"/>
    <p:sldId id="263" r:id="rId36"/>
    <p:sldId id="293" r:id="rId37"/>
    <p:sldId id="296" r:id="rId38"/>
    <p:sldId id="294" r:id="rId39"/>
    <p:sldId id="297" r:id="rId40"/>
    <p:sldId id="298" r:id="rId41"/>
    <p:sldId id="313" r:id="rId42"/>
    <p:sldId id="301" r:id="rId43"/>
    <p:sldId id="315" r:id="rId44"/>
    <p:sldId id="299" r:id="rId45"/>
    <p:sldId id="302" r:id="rId46"/>
    <p:sldId id="308" r:id="rId47"/>
    <p:sldId id="309" r:id="rId48"/>
    <p:sldId id="310" r:id="rId49"/>
    <p:sldId id="300" r:id="rId50"/>
    <p:sldId id="311" r:id="rId51"/>
    <p:sldId id="312" r:id="rId52"/>
    <p:sldId id="314" r:id="rId53"/>
    <p:sldId id="316" r:id="rId54"/>
    <p:sldId id="317" r:id="rId55"/>
    <p:sldId id="319" r:id="rId56"/>
    <p:sldId id="320" r:id="rId57"/>
    <p:sldId id="264" r:id="rId58"/>
    <p:sldId id="322" r:id="rId59"/>
    <p:sldId id="323" r:id="rId60"/>
    <p:sldId id="321" r:id="rId61"/>
    <p:sldId id="265" r:id="rId62"/>
    <p:sldId id="266" r:id="rId63"/>
    <p:sldId id="267" r:id="rId64"/>
    <p:sldId id="268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2B91"/>
    <a:srgbClr val="1488D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C0FF63-6BA5-B7F1-504A-F3ED56605306}" v="1110" dt="2025-06-04T10:37:04.974"/>
    <p1510:client id="{C59EE15C-EE32-F40F-F6AD-0ADEE2EC5139}" v="636" dt="2025-06-04T08:11:30.409"/>
    <p1510:client id="{CE5DE4F4-306D-A901-6B59-2006F8616084}" v="342" dt="2025-06-04T07:13:35.311"/>
    <p1510:client id="{E834B139-0D38-4315-8742-54DB5D1783D4}" v="179" dt="2025-06-04T16:22:46.2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ễn Duy Ngọc" userId="b62dc53bd2404d9b" providerId="Windows Live" clId="Web-{9AC0FF63-6BA5-B7F1-504A-F3ED56605306}"/>
    <pc:docChg chg="addSld delSld modSld sldOrd">
      <pc:chgData name="Nguyễn Duy Ngọc" userId="b62dc53bd2404d9b" providerId="Windows Live" clId="Web-{9AC0FF63-6BA5-B7F1-504A-F3ED56605306}" dt="2025-06-04T10:37:04.990" v="1003" actId="20577"/>
      <pc:docMkLst>
        <pc:docMk/>
      </pc:docMkLst>
      <pc:sldChg chg="modSp">
        <pc:chgData name="Nguyễn Duy Ngọc" userId="b62dc53bd2404d9b" providerId="Windows Live" clId="Web-{9AC0FF63-6BA5-B7F1-504A-F3ED56605306}" dt="2025-06-04T09:55:14.032" v="603" actId="20577"/>
        <pc:sldMkLst>
          <pc:docMk/>
          <pc:sldMk cId="2308762611" sldId="257"/>
        </pc:sldMkLst>
        <pc:spChg chg="mod">
          <ac:chgData name="Nguyễn Duy Ngọc" userId="b62dc53bd2404d9b" providerId="Windows Live" clId="Web-{9AC0FF63-6BA5-B7F1-504A-F3ED56605306}" dt="2025-06-04T09:55:14.032" v="603" actId="20577"/>
          <ac:spMkLst>
            <pc:docMk/>
            <pc:sldMk cId="2308762611" sldId="257"/>
            <ac:spMk id="3" creationId="{ECD1891C-CB0A-3C21-92AA-37BE5704D7F2}"/>
          </ac:spMkLst>
        </pc:spChg>
      </pc:sldChg>
      <pc:sldChg chg="modSp ord">
        <pc:chgData name="Nguyễn Duy Ngọc" userId="b62dc53bd2404d9b" providerId="Windows Live" clId="Web-{9AC0FF63-6BA5-B7F1-504A-F3ED56605306}" dt="2025-06-04T09:36:55.357" v="544"/>
        <pc:sldMkLst>
          <pc:docMk/>
          <pc:sldMk cId="3554555141" sldId="260"/>
        </pc:sldMkLst>
        <pc:spChg chg="mod">
          <ac:chgData name="Nguyễn Duy Ngọc" userId="b62dc53bd2404d9b" providerId="Windows Live" clId="Web-{9AC0FF63-6BA5-B7F1-504A-F3ED56605306}" dt="2025-06-04T08:13:35.193" v="20" actId="20577"/>
          <ac:spMkLst>
            <pc:docMk/>
            <pc:sldMk cId="3554555141" sldId="260"/>
            <ac:spMk id="3" creationId="{5B0C9E40-1991-5235-DABC-D4D13B9110B5}"/>
          </ac:spMkLst>
        </pc:spChg>
      </pc:sldChg>
      <pc:sldChg chg="modSp">
        <pc:chgData name="Nguyễn Duy Ngọc" userId="b62dc53bd2404d9b" providerId="Windows Live" clId="Web-{9AC0FF63-6BA5-B7F1-504A-F3ED56605306}" dt="2025-06-04T09:57:34.054" v="612" actId="20577"/>
        <pc:sldMkLst>
          <pc:docMk/>
          <pc:sldMk cId="2894367934" sldId="261"/>
        </pc:sldMkLst>
        <pc:spChg chg="mod">
          <ac:chgData name="Nguyễn Duy Ngọc" userId="b62dc53bd2404d9b" providerId="Windows Live" clId="Web-{9AC0FF63-6BA5-B7F1-504A-F3ED56605306}" dt="2025-06-04T09:57:34.054" v="612" actId="20577"/>
          <ac:spMkLst>
            <pc:docMk/>
            <pc:sldMk cId="2894367934" sldId="261"/>
            <ac:spMk id="7" creationId="{31BEA7A2-82D3-F2A3-5896-D44903B70B71}"/>
          </ac:spMkLst>
        </pc:spChg>
      </pc:sldChg>
      <pc:sldChg chg="addSp modSp">
        <pc:chgData name="Nguyễn Duy Ngọc" userId="b62dc53bd2404d9b" providerId="Windows Live" clId="Web-{9AC0FF63-6BA5-B7F1-504A-F3ED56605306}" dt="2025-06-04T10:15:26.181" v="866" actId="20577"/>
        <pc:sldMkLst>
          <pc:docMk/>
          <pc:sldMk cId="2507095306" sldId="263"/>
        </pc:sldMkLst>
        <pc:spChg chg="mod">
          <ac:chgData name="Nguyễn Duy Ngọc" userId="b62dc53bd2404d9b" providerId="Windows Live" clId="Web-{9AC0FF63-6BA5-B7F1-504A-F3ED56605306}" dt="2025-06-04T10:15:26.181" v="866" actId="20577"/>
          <ac:spMkLst>
            <pc:docMk/>
            <pc:sldMk cId="2507095306" sldId="263"/>
            <ac:spMk id="3" creationId="{732A74B8-97CC-F776-6B8D-6B8F9E9F36FF}"/>
          </ac:spMkLst>
        </pc:spChg>
        <pc:picChg chg="add">
          <ac:chgData name="Nguyễn Duy Ngọc" userId="b62dc53bd2404d9b" providerId="Windows Live" clId="Web-{9AC0FF63-6BA5-B7F1-504A-F3ED56605306}" dt="2025-06-04T09:53:29.637" v="578"/>
          <ac:picMkLst>
            <pc:docMk/>
            <pc:sldMk cId="2507095306" sldId="263"/>
            <ac:picMk id="8" creationId="{B1DAF11E-4295-DCAF-3B4D-3C18E35C299C}"/>
          </ac:picMkLst>
        </pc:picChg>
      </pc:sldChg>
      <pc:sldChg chg="modSp">
        <pc:chgData name="Nguyễn Duy Ngọc" userId="b62dc53bd2404d9b" providerId="Windows Live" clId="Web-{9AC0FF63-6BA5-B7F1-504A-F3ED56605306}" dt="2025-06-04T08:13:48.740" v="22" actId="1076"/>
        <pc:sldMkLst>
          <pc:docMk/>
          <pc:sldMk cId="3666566174" sldId="272"/>
        </pc:sldMkLst>
        <pc:picChg chg="mod">
          <ac:chgData name="Nguyễn Duy Ngọc" userId="b62dc53bd2404d9b" providerId="Windows Live" clId="Web-{9AC0FF63-6BA5-B7F1-504A-F3ED56605306}" dt="2025-06-04T08:13:48.740" v="22" actId="1076"/>
          <ac:picMkLst>
            <pc:docMk/>
            <pc:sldMk cId="3666566174" sldId="272"/>
            <ac:picMk id="11" creationId="{C97189FF-45EE-FA7B-D6B1-D42809E30CF9}"/>
          </ac:picMkLst>
        </pc:picChg>
      </pc:sldChg>
      <pc:sldChg chg="modSp">
        <pc:chgData name="Nguyễn Duy Ngọc" userId="b62dc53bd2404d9b" providerId="Windows Live" clId="Web-{9AC0FF63-6BA5-B7F1-504A-F3ED56605306}" dt="2025-06-04T08:14:24.914" v="24" actId="14100"/>
        <pc:sldMkLst>
          <pc:docMk/>
          <pc:sldMk cId="1389845400" sldId="279"/>
        </pc:sldMkLst>
        <pc:spChg chg="mod">
          <ac:chgData name="Nguyễn Duy Ngọc" userId="b62dc53bd2404d9b" providerId="Windows Live" clId="Web-{9AC0FF63-6BA5-B7F1-504A-F3ED56605306}" dt="2025-06-04T08:14:24.914" v="24" actId="14100"/>
          <ac:spMkLst>
            <pc:docMk/>
            <pc:sldMk cId="1389845400" sldId="279"/>
            <ac:spMk id="8" creationId="{F5009F7B-F042-0D27-0F57-4DE5325C9F22}"/>
          </ac:spMkLst>
        </pc:spChg>
        <pc:picChg chg="mod">
          <ac:chgData name="Nguyễn Duy Ngọc" userId="b62dc53bd2404d9b" providerId="Windows Live" clId="Web-{9AC0FF63-6BA5-B7F1-504A-F3ED56605306}" dt="2025-06-04T08:14:22.070" v="23" actId="1076"/>
          <ac:picMkLst>
            <pc:docMk/>
            <pc:sldMk cId="1389845400" sldId="279"/>
            <ac:picMk id="11" creationId="{CA445C29-7689-E839-AD54-6DBE7607B0C5}"/>
          </ac:picMkLst>
        </pc:picChg>
      </pc:sldChg>
      <pc:sldChg chg="modSp">
        <pc:chgData name="Nguyễn Duy Ngọc" userId="b62dc53bd2404d9b" providerId="Windows Live" clId="Web-{9AC0FF63-6BA5-B7F1-504A-F3ED56605306}" dt="2025-06-04T08:14:41.883" v="28" actId="1076"/>
        <pc:sldMkLst>
          <pc:docMk/>
          <pc:sldMk cId="1855747012" sldId="280"/>
        </pc:sldMkLst>
        <pc:picChg chg="mod modCrop">
          <ac:chgData name="Nguyễn Duy Ngọc" userId="b62dc53bd2404d9b" providerId="Windows Live" clId="Web-{9AC0FF63-6BA5-B7F1-504A-F3ED56605306}" dt="2025-06-04T08:14:41.883" v="28" actId="1076"/>
          <ac:picMkLst>
            <pc:docMk/>
            <pc:sldMk cId="1855747012" sldId="280"/>
            <ac:picMk id="7" creationId="{028369E7-AA03-843D-1853-568FA8342F40}"/>
          </ac:picMkLst>
        </pc:picChg>
      </pc:sldChg>
      <pc:sldChg chg="addSp delSp modSp add replId">
        <pc:chgData name="Nguyễn Duy Ngọc" userId="b62dc53bd2404d9b" providerId="Windows Live" clId="Web-{9AC0FF63-6BA5-B7F1-504A-F3ED56605306}" dt="2025-06-04T08:22:10.310" v="58"/>
        <pc:sldMkLst>
          <pc:docMk/>
          <pc:sldMk cId="2141420632" sldId="284"/>
        </pc:sldMkLst>
        <pc:spChg chg="mod">
          <ac:chgData name="Nguyễn Duy Ngọc" userId="b62dc53bd2404d9b" providerId="Windows Live" clId="Web-{9AC0FF63-6BA5-B7F1-504A-F3ED56605306}" dt="2025-06-04T08:22:01.122" v="57" actId="20577"/>
          <ac:spMkLst>
            <pc:docMk/>
            <pc:sldMk cId="2141420632" sldId="284"/>
            <ac:spMk id="9" creationId="{E352B27F-4F42-6C30-0DA9-7A2D2A40E758}"/>
          </ac:spMkLst>
        </pc:spChg>
        <pc:picChg chg="add del mod modCrop">
          <ac:chgData name="Nguyễn Duy Ngọc" userId="b62dc53bd2404d9b" providerId="Windows Live" clId="Web-{9AC0FF63-6BA5-B7F1-504A-F3ED56605306}" dt="2025-06-04T08:21:48.762" v="44"/>
          <ac:picMkLst>
            <pc:docMk/>
            <pc:sldMk cId="2141420632" sldId="284"/>
            <ac:picMk id="3" creationId="{9D9EC8F9-3B06-44E8-9824-5C3107A1DD14}"/>
          </ac:picMkLst>
        </pc:picChg>
        <pc:picChg chg="del mod">
          <ac:chgData name="Nguyễn Duy Ngọc" userId="b62dc53bd2404d9b" providerId="Windows Live" clId="Web-{9AC0FF63-6BA5-B7F1-504A-F3ED56605306}" dt="2025-06-04T08:20:52.713" v="35"/>
          <ac:picMkLst>
            <pc:docMk/>
            <pc:sldMk cId="2141420632" sldId="284"/>
            <ac:picMk id="7" creationId="{5C86026A-6FD3-96F0-ACDF-40B590E0AEBE}"/>
          </ac:picMkLst>
        </pc:picChg>
        <pc:picChg chg="add">
          <ac:chgData name="Nguyễn Duy Ngọc" userId="b62dc53bd2404d9b" providerId="Windows Live" clId="Web-{9AC0FF63-6BA5-B7F1-504A-F3ED56605306}" dt="2025-06-04T08:22:10.310" v="58"/>
          <ac:picMkLst>
            <pc:docMk/>
            <pc:sldMk cId="2141420632" sldId="284"/>
            <ac:picMk id="10" creationId="{24345C2A-6E21-C320-5A13-135751C126EC}"/>
          </ac:picMkLst>
        </pc:picChg>
      </pc:sldChg>
      <pc:sldChg chg="delSp modSp add replId">
        <pc:chgData name="Nguyễn Duy Ngọc" userId="b62dc53bd2404d9b" providerId="Windows Live" clId="Web-{9AC0FF63-6BA5-B7F1-504A-F3ED56605306}" dt="2025-06-04T09:06:27.196" v="356" actId="20577"/>
        <pc:sldMkLst>
          <pc:docMk/>
          <pc:sldMk cId="76313966" sldId="285"/>
        </pc:sldMkLst>
        <pc:spChg chg="mod">
          <ac:chgData name="Nguyễn Duy Ngọc" userId="b62dc53bd2404d9b" providerId="Windows Live" clId="Web-{9AC0FF63-6BA5-B7F1-504A-F3ED56605306}" dt="2025-06-04T09:06:27.196" v="356" actId="20577"/>
          <ac:spMkLst>
            <pc:docMk/>
            <pc:sldMk cId="76313966" sldId="285"/>
            <ac:spMk id="3" creationId="{1FCFD9B9-0058-13E0-C5F8-582A9D53221A}"/>
          </ac:spMkLst>
        </pc:spChg>
        <pc:picChg chg="del">
          <ac:chgData name="Nguyễn Duy Ngọc" userId="b62dc53bd2404d9b" providerId="Windows Live" clId="Web-{9AC0FF63-6BA5-B7F1-504A-F3ED56605306}" dt="2025-06-04T08:30:36.458" v="60"/>
          <ac:picMkLst>
            <pc:docMk/>
            <pc:sldMk cId="76313966" sldId="285"/>
            <ac:picMk id="11" creationId="{5C6BE892-7788-C9D5-766B-1DB719B577EC}"/>
          </ac:picMkLst>
        </pc:picChg>
      </pc:sldChg>
      <pc:sldChg chg="modSp add replId">
        <pc:chgData name="Nguyễn Duy Ngọc" userId="b62dc53bd2404d9b" providerId="Windows Live" clId="Web-{9AC0FF63-6BA5-B7F1-504A-F3ED56605306}" dt="2025-06-04T09:57:06.412" v="610" actId="20577"/>
        <pc:sldMkLst>
          <pc:docMk/>
          <pc:sldMk cId="3801138962" sldId="286"/>
        </pc:sldMkLst>
        <pc:spChg chg="mod">
          <ac:chgData name="Nguyễn Duy Ngọc" userId="b62dc53bd2404d9b" providerId="Windows Live" clId="Web-{9AC0FF63-6BA5-B7F1-504A-F3ED56605306}" dt="2025-06-04T09:57:06.412" v="610" actId="20577"/>
          <ac:spMkLst>
            <pc:docMk/>
            <pc:sldMk cId="3801138962" sldId="286"/>
            <ac:spMk id="3" creationId="{9FD353C2-FA63-98B6-22FA-5EF1515ABF5F}"/>
          </ac:spMkLst>
        </pc:spChg>
      </pc:sldChg>
      <pc:sldChg chg="modSp add replId">
        <pc:chgData name="Nguyễn Duy Ngọc" userId="b62dc53bd2404d9b" providerId="Windows Live" clId="Web-{9AC0FF63-6BA5-B7F1-504A-F3ED56605306}" dt="2025-06-04T09:06:19.618" v="353" actId="20577"/>
        <pc:sldMkLst>
          <pc:docMk/>
          <pc:sldMk cId="3963732765" sldId="287"/>
        </pc:sldMkLst>
        <pc:spChg chg="mod">
          <ac:chgData name="Nguyễn Duy Ngọc" userId="b62dc53bd2404d9b" providerId="Windows Live" clId="Web-{9AC0FF63-6BA5-B7F1-504A-F3ED56605306}" dt="2025-06-04T09:06:19.618" v="353" actId="20577"/>
          <ac:spMkLst>
            <pc:docMk/>
            <pc:sldMk cId="3963732765" sldId="287"/>
            <ac:spMk id="3" creationId="{2B5D9F4B-2B0C-CD52-F7C3-0274AFC8A452}"/>
          </ac:spMkLst>
        </pc:spChg>
      </pc:sldChg>
      <pc:sldChg chg="modSp add replId">
        <pc:chgData name="Nguyễn Duy Ngọc" userId="b62dc53bd2404d9b" providerId="Windows Live" clId="Web-{9AC0FF63-6BA5-B7F1-504A-F3ED56605306}" dt="2025-06-04T09:05:24.771" v="352" actId="20577"/>
        <pc:sldMkLst>
          <pc:docMk/>
          <pc:sldMk cId="1869356155" sldId="288"/>
        </pc:sldMkLst>
        <pc:spChg chg="mod">
          <ac:chgData name="Nguyễn Duy Ngọc" userId="b62dc53bd2404d9b" providerId="Windows Live" clId="Web-{9AC0FF63-6BA5-B7F1-504A-F3ED56605306}" dt="2025-06-04T09:05:24.771" v="352" actId="20577"/>
          <ac:spMkLst>
            <pc:docMk/>
            <pc:sldMk cId="1869356155" sldId="288"/>
            <ac:spMk id="3" creationId="{0F01957C-8F6D-A075-A0EC-A739D400B6CB}"/>
          </ac:spMkLst>
        </pc:spChg>
      </pc:sldChg>
      <pc:sldChg chg="addSp delSp modSp add replId">
        <pc:chgData name="Nguyễn Duy Ngọc" userId="b62dc53bd2404d9b" providerId="Windows Live" clId="Web-{9AC0FF63-6BA5-B7F1-504A-F3ED56605306}" dt="2025-06-04T09:09:49.768" v="369" actId="20577"/>
        <pc:sldMkLst>
          <pc:docMk/>
          <pc:sldMk cId="4201649890" sldId="289"/>
        </pc:sldMkLst>
        <pc:spChg chg="del">
          <ac:chgData name="Nguyễn Duy Ngọc" userId="b62dc53bd2404d9b" providerId="Windows Live" clId="Web-{9AC0FF63-6BA5-B7F1-504A-F3ED56605306}" dt="2025-06-04T09:07:21.792" v="358"/>
          <ac:spMkLst>
            <pc:docMk/>
            <pc:sldMk cId="4201649890" sldId="289"/>
            <ac:spMk id="3" creationId="{5DF865DF-8236-EF53-7F38-87B8F50E5059}"/>
          </ac:spMkLst>
        </pc:spChg>
        <pc:spChg chg="add del mod">
          <ac:chgData name="Nguyễn Duy Ngọc" userId="b62dc53bd2404d9b" providerId="Windows Live" clId="Web-{9AC0FF63-6BA5-B7F1-504A-F3ED56605306}" dt="2025-06-04T09:08:58.375" v="360"/>
          <ac:spMkLst>
            <pc:docMk/>
            <pc:sldMk cId="4201649890" sldId="289"/>
            <ac:spMk id="8" creationId="{1D8155DD-AF55-9E0A-1F52-C13F16DF83BD}"/>
          </ac:spMkLst>
        </pc:spChg>
        <pc:spChg chg="add mod">
          <ac:chgData name="Nguyễn Duy Ngọc" userId="b62dc53bd2404d9b" providerId="Windows Live" clId="Web-{9AC0FF63-6BA5-B7F1-504A-F3ED56605306}" dt="2025-06-04T09:09:49.768" v="369" actId="20577"/>
          <ac:spMkLst>
            <pc:docMk/>
            <pc:sldMk cId="4201649890" sldId="289"/>
            <ac:spMk id="11" creationId="{8C1F67AF-C25D-A60D-7F97-7F40C54646C7}"/>
          </ac:spMkLst>
        </pc:spChg>
        <pc:picChg chg="add mod modCrop">
          <ac:chgData name="Nguyễn Duy Ngọc" userId="b62dc53bd2404d9b" providerId="Windows Live" clId="Web-{9AC0FF63-6BA5-B7F1-504A-F3ED56605306}" dt="2025-06-04T09:09:30.033" v="365"/>
          <ac:picMkLst>
            <pc:docMk/>
            <pc:sldMk cId="4201649890" sldId="289"/>
            <ac:picMk id="9" creationId="{691702C1-9E76-AC99-3162-5E83E2A76BD4}"/>
          </ac:picMkLst>
        </pc:picChg>
      </pc:sldChg>
      <pc:sldChg chg="addSp delSp modSp add replId">
        <pc:chgData name="Nguyễn Duy Ngọc" userId="b62dc53bd2404d9b" providerId="Windows Live" clId="Web-{9AC0FF63-6BA5-B7F1-504A-F3ED56605306}" dt="2025-06-04T09:11:40.179" v="385" actId="20577"/>
        <pc:sldMkLst>
          <pc:docMk/>
          <pc:sldMk cId="4089330268" sldId="290"/>
        </pc:sldMkLst>
        <pc:spChg chg="mod">
          <ac:chgData name="Nguyễn Duy Ngọc" userId="b62dc53bd2404d9b" providerId="Windows Live" clId="Web-{9AC0FF63-6BA5-B7F1-504A-F3ED56605306}" dt="2025-06-04T09:11:40.179" v="385" actId="20577"/>
          <ac:spMkLst>
            <pc:docMk/>
            <pc:sldMk cId="4089330268" sldId="290"/>
            <ac:spMk id="11" creationId="{4310B0A9-3ABA-5865-6BD3-038605635E49}"/>
          </ac:spMkLst>
        </pc:spChg>
        <pc:picChg chg="add mod modCrop">
          <ac:chgData name="Nguyễn Duy Ngọc" userId="b62dc53bd2404d9b" providerId="Windows Live" clId="Web-{9AC0FF63-6BA5-B7F1-504A-F3ED56605306}" dt="2025-06-04T09:11:03.896" v="381" actId="1076"/>
          <ac:picMkLst>
            <pc:docMk/>
            <pc:sldMk cId="4089330268" sldId="290"/>
            <ac:picMk id="3" creationId="{647DEDBA-7B3D-3879-747A-351C1BC8922F}"/>
          </ac:picMkLst>
        </pc:picChg>
        <pc:picChg chg="add del">
          <ac:chgData name="Nguyễn Duy Ngọc" userId="b62dc53bd2404d9b" providerId="Windows Live" clId="Web-{9AC0FF63-6BA5-B7F1-504A-F3ED56605306}" dt="2025-06-04T09:10:59.693" v="380"/>
          <ac:picMkLst>
            <pc:docMk/>
            <pc:sldMk cId="4089330268" sldId="290"/>
            <ac:picMk id="8" creationId="{30235BB6-555C-969A-39E4-009B230CF9D0}"/>
          </ac:picMkLst>
        </pc:picChg>
        <pc:picChg chg="del">
          <ac:chgData name="Nguyễn Duy Ngọc" userId="b62dc53bd2404d9b" providerId="Windows Live" clId="Web-{9AC0FF63-6BA5-B7F1-504A-F3ED56605306}" dt="2025-06-04T09:10:30.363" v="374"/>
          <ac:picMkLst>
            <pc:docMk/>
            <pc:sldMk cId="4089330268" sldId="290"/>
            <ac:picMk id="9" creationId="{EC4AAA3A-189C-B154-2184-BA89A351778D}"/>
          </ac:picMkLst>
        </pc:picChg>
      </pc:sldChg>
      <pc:sldChg chg="modSp add ord replId">
        <pc:chgData name="Nguyễn Duy Ngọc" userId="b62dc53bd2404d9b" providerId="Windows Live" clId="Web-{9AC0FF63-6BA5-B7F1-504A-F3ED56605306}" dt="2025-06-04T09:34:56.008" v="535" actId="20577"/>
        <pc:sldMkLst>
          <pc:docMk/>
          <pc:sldMk cId="3618847406" sldId="291"/>
        </pc:sldMkLst>
        <pc:spChg chg="mod">
          <ac:chgData name="Nguyễn Duy Ngọc" userId="b62dc53bd2404d9b" providerId="Windows Live" clId="Web-{9AC0FF63-6BA5-B7F1-504A-F3ED56605306}" dt="2025-06-04T09:34:56.008" v="535" actId="20577"/>
          <ac:spMkLst>
            <pc:docMk/>
            <pc:sldMk cId="3618847406" sldId="291"/>
            <ac:spMk id="3" creationId="{8832AE16-836B-6F37-F6F0-45886ADB0DF2}"/>
          </ac:spMkLst>
        </pc:spChg>
      </pc:sldChg>
      <pc:sldChg chg="modSp add replId">
        <pc:chgData name="Nguyễn Duy Ngọc" userId="b62dc53bd2404d9b" providerId="Windows Live" clId="Web-{9AC0FF63-6BA5-B7F1-504A-F3ED56605306}" dt="2025-06-04T09:35:24.806" v="541" actId="20577"/>
        <pc:sldMkLst>
          <pc:docMk/>
          <pc:sldMk cId="4158161165" sldId="292"/>
        </pc:sldMkLst>
        <pc:spChg chg="mod">
          <ac:chgData name="Nguyễn Duy Ngọc" userId="b62dc53bd2404d9b" providerId="Windows Live" clId="Web-{9AC0FF63-6BA5-B7F1-504A-F3ED56605306}" dt="2025-06-04T09:35:24.806" v="541" actId="20577"/>
          <ac:spMkLst>
            <pc:docMk/>
            <pc:sldMk cId="4158161165" sldId="292"/>
            <ac:spMk id="3" creationId="{EDF06E1F-B2D0-1173-1838-D40772F46BC9}"/>
          </ac:spMkLst>
        </pc:spChg>
      </pc:sldChg>
      <pc:sldChg chg="addSp delSp modSp add replId">
        <pc:chgData name="Nguyễn Duy Ngọc" userId="b62dc53bd2404d9b" providerId="Windows Live" clId="Web-{9AC0FF63-6BA5-B7F1-504A-F3ED56605306}" dt="2025-06-04T10:15:31.775" v="868" actId="20577"/>
        <pc:sldMkLst>
          <pc:docMk/>
          <pc:sldMk cId="2055311508" sldId="293"/>
        </pc:sldMkLst>
        <pc:spChg chg="mod">
          <ac:chgData name="Nguyễn Duy Ngọc" userId="b62dc53bd2404d9b" providerId="Windows Live" clId="Web-{9AC0FF63-6BA5-B7F1-504A-F3ED56605306}" dt="2025-06-04T10:15:31.775" v="868" actId="20577"/>
          <ac:spMkLst>
            <pc:docMk/>
            <pc:sldMk cId="2055311508" sldId="293"/>
            <ac:spMk id="3" creationId="{167AC818-A63F-EEE6-739B-7774EB44D342}"/>
          </ac:spMkLst>
        </pc:spChg>
        <pc:picChg chg="del">
          <ac:chgData name="Nguyễn Duy Ngọc" userId="b62dc53bd2404d9b" providerId="Windows Live" clId="Web-{9AC0FF63-6BA5-B7F1-504A-F3ED56605306}" dt="2025-06-04T10:00:05.795" v="618"/>
          <ac:picMkLst>
            <pc:docMk/>
            <pc:sldMk cId="2055311508" sldId="293"/>
            <ac:picMk id="8" creationId="{8681F032-DD38-A648-6BA4-FC9236E46BE8}"/>
          </ac:picMkLst>
        </pc:picChg>
        <pc:picChg chg="add">
          <ac:chgData name="Nguyễn Duy Ngọc" userId="b62dc53bd2404d9b" providerId="Windows Live" clId="Web-{9AC0FF63-6BA5-B7F1-504A-F3ED56605306}" dt="2025-06-04T09:59:58.576" v="617"/>
          <ac:picMkLst>
            <pc:docMk/>
            <pc:sldMk cId="2055311508" sldId="293"/>
            <ac:picMk id="9" creationId="{D5F6217C-6EB9-7657-5539-E1BA7B43B065}"/>
          </ac:picMkLst>
        </pc:picChg>
      </pc:sldChg>
      <pc:sldChg chg="addSp delSp modSp add replId">
        <pc:chgData name="Nguyễn Duy Ngọc" userId="b62dc53bd2404d9b" providerId="Windows Live" clId="Web-{9AC0FF63-6BA5-B7F1-504A-F3ED56605306}" dt="2025-06-04T10:15:48.932" v="870" actId="20577"/>
        <pc:sldMkLst>
          <pc:docMk/>
          <pc:sldMk cId="825628706" sldId="294"/>
        </pc:sldMkLst>
        <pc:spChg chg="mod">
          <ac:chgData name="Nguyễn Duy Ngọc" userId="b62dc53bd2404d9b" providerId="Windows Live" clId="Web-{9AC0FF63-6BA5-B7F1-504A-F3ED56605306}" dt="2025-06-04T10:15:48.932" v="870" actId="20577"/>
          <ac:spMkLst>
            <pc:docMk/>
            <pc:sldMk cId="825628706" sldId="294"/>
            <ac:spMk id="3" creationId="{A8EE397B-C4C1-1385-C868-27657F3A2B91}"/>
          </ac:spMkLst>
        </pc:spChg>
        <pc:picChg chg="add mod modCrop">
          <ac:chgData name="Nguyễn Duy Ngọc" userId="b62dc53bd2404d9b" providerId="Windows Live" clId="Web-{9AC0FF63-6BA5-B7F1-504A-F3ED56605306}" dt="2025-06-04T10:02:40.146" v="648" actId="1076"/>
          <ac:picMkLst>
            <pc:docMk/>
            <pc:sldMk cId="825628706" sldId="294"/>
            <ac:picMk id="8" creationId="{62B728F6-018B-A56B-71B3-61F504E1FD2D}"/>
          </ac:picMkLst>
        </pc:picChg>
        <pc:picChg chg="del">
          <ac:chgData name="Nguyễn Duy Ngọc" userId="b62dc53bd2404d9b" providerId="Windows Live" clId="Web-{9AC0FF63-6BA5-B7F1-504A-F3ED56605306}" dt="2025-06-04T10:02:35.755" v="647"/>
          <ac:picMkLst>
            <pc:docMk/>
            <pc:sldMk cId="825628706" sldId="294"/>
            <ac:picMk id="9" creationId="{42F625BA-7FFC-0BAE-DB1D-EBBEB81ABBE2}"/>
          </ac:picMkLst>
        </pc:picChg>
      </pc:sldChg>
      <pc:sldChg chg="modSp add del replId">
        <pc:chgData name="Nguyễn Duy Ngọc" userId="b62dc53bd2404d9b" providerId="Windows Live" clId="Web-{9AC0FF63-6BA5-B7F1-504A-F3ED56605306}" dt="2025-06-04T10:32:35.368" v="973"/>
        <pc:sldMkLst>
          <pc:docMk/>
          <pc:sldMk cId="3619874645" sldId="295"/>
        </pc:sldMkLst>
        <pc:spChg chg="mod">
          <ac:chgData name="Nguyễn Duy Ngọc" userId="b62dc53bd2404d9b" providerId="Windows Live" clId="Web-{9AC0FF63-6BA5-B7F1-504A-F3ED56605306}" dt="2025-06-04T10:12:55.971" v="828" actId="20577"/>
          <ac:spMkLst>
            <pc:docMk/>
            <pc:sldMk cId="3619874645" sldId="295"/>
            <ac:spMk id="3" creationId="{1F7CDB88-631E-EFB2-C280-74A081DD4AF5}"/>
          </ac:spMkLst>
        </pc:spChg>
      </pc:sldChg>
      <pc:sldChg chg="addSp delSp modSp add replId">
        <pc:chgData name="Nguyễn Duy Ngọc" userId="b62dc53bd2404d9b" providerId="Windows Live" clId="Web-{9AC0FF63-6BA5-B7F1-504A-F3ED56605306}" dt="2025-06-04T10:19:26.739" v="896" actId="20577"/>
        <pc:sldMkLst>
          <pc:docMk/>
          <pc:sldMk cId="499526083" sldId="296"/>
        </pc:sldMkLst>
        <pc:spChg chg="del">
          <ac:chgData name="Nguyễn Duy Ngọc" userId="b62dc53bd2404d9b" providerId="Windows Live" clId="Web-{9AC0FF63-6BA5-B7F1-504A-F3ED56605306}" dt="2025-06-04T10:16:17.699" v="873"/>
          <ac:spMkLst>
            <pc:docMk/>
            <pc:sldMk cId="499526083" sldId="296"/>
            <ac:spMk id="3" creationId="{B1B14C64-6382-6B14-75ED-3452D72302E3}"/>
          </ac:spMkLst>
        </pc:spChg>
        <pc:spChg chg="add del mod">
          <ac:chgData name="Nguyễn Duy Ngọc" userId="b62dc53bd2404d9b" providerId="Windows Live" clId="Web-{9AC0FF63-6BA5-B7F1-504A-F3ED56605306}" dt="2025-06-04T10:17:59.969" v="874"/>
          <ac:spMkLst>
            <pc:docMk/>
            <pc:sldMk cId="499526083" sldId="296"/>
            <ac:spMk id="9" creationId="{6FB89AA7-BE7B-4F34-FEE2-2F1376690330}"/>
          </ac:spMkLst>
        </pc:spChg>
        <pc:spChg chg="add mod">
          <ac:chgData name="Nguyễn Duy Ngọc" userId="b62dc53bd2404d9b" providerId="Windows Live" clId="Web-{9AC0FF63-6BA5-B7F1-504A-F3ED56605306}" dt="2025-06-04T10:19:26.739" v="896" actId="20577"/>
          <ac:spMkLst>
            <pc:docMk/>
            <pc:sldMk cId="499526083" sldId="296"/>
            <ac:spMk id="12" creationId="{7DF45BBA-E95E-F972-451B-3183B2915DF5}"/>
          </ac:spMkLst>
        </pc:spChg>
        <pc:spChg chg="add del mod">
          <ac:chgData name="Nguyễn Duy Ngọc" userId="b62dc53bd2404d9b" providerId="Windows Live" clId="Web-{9AC0FF63-6BA5-B7F1-504A-F3ED56605306}" dt="2025-06-04T10:18:52.393" v="882"/>
          <ac:spMkLst>
            <pc:docMk/>
            <pc:sldMk cId="499526083" sldId="296"/>
            <ac:spMk id="14" creationId="{16C2A598-BE42-BA76-60D4-9D640517DFD9}"/>
          </ac:spMkLst>
        </pc:spChg>
        <pc:spChg chg="add del mod">
          <ac:chgData name="Nguyễn Duy Ngọc" userId="b62dc53bd2404d9b" providerId="Windows Live" clId="Web-{9AC0FF63-6BA5-B7F1-504A-F3ED56605306}" dt="2025-06-04T10:19:11.160" v="885"/>
          <ac:spMkLst>
            <pc:docMk/>
            <pc:sldMk cId="499526083" sldId="296"/>
            <ac:spMk id="16" creationId="{AA746760-6908-A75E-50C1-7FF113386DDF}"/>
          </ac:spMkLst>
        </pc:spChg>
        <pc:picChg chg="del">
          <ac:chgData name="Nguyễn Duy Ngọc" userId="b62dc53bd2404d9b" providerId="Windows Live" clId="Web-{9AC0FF63-6BA5-B7F1-504A-F3ED56605306}" dt="2025-06-04T10:16:17.636" v="872"/>
          <ac:picMkLst>
            <pc:docMk/>
            <pc:sldMk cId="499526083" sldId="296"/>
            <ac:picMk id="8" creationId="{ADA04EF0-1906-6341-EF38-F50DCE595658}"/>
          </ac:picMkLst>
        </pc:picChg>
        <pc:picChg chg="add mod">
          <ac:chgData name="Nguyễn Duy Ngọc" userId="b62dc53bd2404d9b" providerId="Windows Live" clId="Web-{9AC0FF63-6BA5-B7F1-504A-F3ED56605306}" dt="2025-06-04T10:18:47.924" v="881" actId="1076"/>
          <ac:picMkLst>
            <pc:docMk/>
            <pc:sldMk cId="499526083" sldId="296"/>
            <ac:picMk id="10" creationId="{6D08BB11-3EC4-4689-AFE9-64E7157CB7EB}"/>
          </ac:picMkLst>
        </pc:picChg>
      </pc:sldChg>
      <pc:sldChg chg="addSp delSp modSp add replId">
        <pc:chgData name="Nguyễn Duy Ngọc" userId="b62dc53bd2404d9b" providerId="Windows Live" clId="Web-{9AC0FF63-6BA5-B7F1-504A-F3ED56605306}" dt="2025-06-04T10:35:14.282" v="987" actId="20577"/>
        <pc:sldMkLst>
          <pc:docMk/>
          <pc:sldMk cId="3732777285" sldId="297"/>
        </pc:sldMkLst>
        <pc:spChg chg="mod">
          <ac:chgData name="Nguyễn Duy Ngọc" userId="b62dc53bd2404d9b" providerId="Windows Live" clId="Web-{9AC0FF63-6BA5-B7F1-504A-F3ED56605306}" dt="2025-06-04T10:35:14.282" v="987" actId="20577"/>
          <ac:spMkLst>
            <pc:docMk/>
            <pc:sldMk cId="3732777285" sldId="297"/>
            <ac:spMk id="12" creationId="{CA620AA4-8C50-47DF-91AD-4A3F5A078977}"/>
          </ac:spMkLst>
        </pc:spChg>
        <pc:picChg chg="add mod">
          <ac:chgData name="Nguyễn Duy Ngọc" userId="b62dc53bd2404d9b" providerId="Windows Live" clId="Web-{9AC0FF63-6BA5-B7F1-504A-F3ED56605306}" dt="2025-06-04T10:22:09.996" v="906" actId="1076"/>
          <ac:picMkLst>
            <pc:docMk/>
            <pc:sldMk cId="3732777285" sldId="297"/>
            <ac:picMk id="3" creationId="{3B28291D-B5D0-5094-7707-893913898B7E}"/>
          </ac:picMkLst>
        </pc:picChg>
        <pc:picChg chg="del">
          <ac:chgData name="Nguyễn Duy Ngọc" userId="b62dc53bd2404d9b" providerId="Windows Live" clId="Web-{9AC0FF63-6BA5-B7F1-504A-F3ED56605306}" dt="2025-06-04T10:21:57.214" v="903"/>
          <ac:picMkLst>
            <pc:docMk/>
            <pc:sldMk cId="3732777285" sldId="297"/>
            <ac:picMk id="10" creationId="{1CA9AF75-6A61-A40B-C8DD-486CF2BEB004}"/>
          </ac:picMkLst>
        </pc:picChg>
      </pc:sldChg>
      <pc:sldChg chg="addSp delSp modSp add ord replId">
        <pc:chgData name="Nguyễn Duy Ngọc" userId="b62dc53bd2404d9b" providerId="Windows Live" clId="Web-{9AC0FF63-6BA5-B7F1-504A-F3ED56605306}" dt="2025-06-04T10:35:11.313" v="986" actId="20577"/>
        <pc:sldMkLst>
          <pc:docMk/>
          <pc:sldMk cId="3980175283" sldId="298"/>
        </pc:sldMkLst>
        <pc:spChg chg="mod">
          <ac:chgData name="Nguyễn Duy Ngọc" userId="b62dc53bd2404d9b" providerId="Windows Live" clId="Web-{9AC0FF63-6BA5-B7F1-504A-F3ED56605306}" dt="2025-06-04T10:35:11.313" v="986" actId="20577"/>
          <ac:spMkLst>
            <pc:docMk/>
            <pc:sldMk cId="3980175283" sldId="298"/>
            <ac:spMk id="12" creationId="{3032AD93-3A4C-6B18-6FAD-C2550476A72C}"/>
          </ac:spMkLst>
        </pc:spChg>
        <pc:picChg chg="del">
          <ac:chgData name="Nguyễn Duy Ngọc" userId="b62dc53bd2404d9b" providerId="Windows Live" clId="Web-{9AC0FF63-6BA5-B7F1-504A-F3ED56605306}" dt="2025-06-04T10:23:16.890" v="912"/>
          <ac:picMkLst>
            <pc:docMk/>
            <pc:sldMk cId="3980175283" sldId="298"/>
            <ac:picMk id="3" creationId="{19DA333C-9041-A216-DE15-610025F968E1}"/>
          </ac:picMkLst>
        </pc:picChg>
        <pc:picChg chg="add mod">
          <ac:chgData name="Nguyễn Duy Ngọc" userId="b62dc53bd2404d9b" providerId="Windows Live" clId="Web-{9AC0FF63-6BA5-B7F1-504A-F3ED56605306}" dt="2025-06-04T10:23:45.157" v="917" actId="1076"/>
          <ac:picMkLst>
            <pc:docMk/>
            <pc:sldMk cId="3980175283" sldId="298"/>
            <ac:picMk id="7" creationId="{6989D006-5742-19C0-B55C-878A2C5C7EC1}"/>
          </ac:picMkLst>
        </pc:picChg>
      </pc:sldChg>
      <pc:sldChg chg="addSp delSp modSp add replId">
        <pc:chgData name="Nguyễn Duy Ngọc" userId="b62dc53bd2404d9b" providerId="Windows Live" clId="Web-{9AC0FF63-6BA5-B7F1-504A-F3ED56605306}" dt="2025-06-04T10:28:15.731" v="936" actId="1076"/>
        <pc:sldMkLst>
          <pc:docMk/>
          <pc:sldMk cId="4070694155" sldId="299"/>
        </pc:sldMkLst>
        <pc:spChg chg="mod">
          <ac:chgData name="Nguyễn Duy Ngọc" userId="b62dc53bd2404d9b" providerId="Windows Live" clId="Web-{9AC0FF63-6BA5-B7F1-504A-F3ED56605306}" dt="2025-06-04T10:28:15.731" v="936" actId="1076"/>
          <ac:spMkLst>
            <pc:docMk/>
            <pc:sldMk cId="4070694155" sldId="299"/>
            <ac:spMk id="12" creationId="{1484A74E-0696-F74F-2F07-8B3E34D534AE}"/>
          </ac:spMkLst>
        </pc:spChg>
        <pc:picChg chg="add mod">
          <ac:chgData name="Nguyễn Duy Ngọc" userId="b62dc53bd2404d9b" providerId="Windows Live" clId="Web-{9AC0FF63-6BA5-B7F1-504A-F3ED56605306}" dt="2025-06-04T10:27:41.308" v="922" actId="14100"/>
          <ac:picMkLst>
            <pc:docMk/>
            <pc:sldMk cId="4070694155" sldId="299"/>
            <ac:picMk id="3" creationId="{12CC358C-367E-1A23-DD44-83C553E506B4}"/>
          </ac:picMkLst>
        </pc:picChg>
        <pc:picChg chg="del">
          <ac:chgData name="Nguyễn Duy Ngọc" userId="b62dc53bd2404d9b" providerId="Windows Live" clId="Web-{9AC0FF63-6BA5-B7F1-504A-F3ED56605306}" dt="2025-06-04T10:27:42.871" v="923"/>
          <ac:picMkLst>
            <pc:docMk/>
            <pc:sldMk cId="4070694155" sldId="299"/>
            <ac:picMk id="7" creationId="{E610960C-2317-EA2C-0BD7-2138772220B7}"/>
          </ac:picMkLst>
        </pc:picChg>
      </pc:sldChg>
      <pc:sldChg chg="addSp delSp modSp add replId">
        <pc:chgData name="Nguyễn Duy Ngọc" userId="b62dc53bd2404d9b" providerId="Windows Live" clId="Web-{9AC0FF63-6BA5-B7F1-504A-F3ED56605306}" dt="2025-06-04T10:29:41.267" v="955" actId="1076"/>
        <pc:sldMkLst>
          <pc:docMk/>
          <pc:sldMk cId="114188432" sldId="300"/>
        </pc:sldMkLst>
        <pc:spChg chg="mod">
          <ac:chgData name="Nguyễn Duy Ngọc" userId="b62dc53bd2404d9b" providerId="Windows Live" clId="Web-{9AC0FF63-6BA5-B7F1-504A-F3ED56605306}" dt="2025-06-04T10:29:31.297" v="953" actId="20577"/>
          <ac:spMkLst>
            <pc:docMk/>
            <pc:sldMk cId="114188432" sldId="300"/>
            <ac:spMk id="12" creationId="{B85EFE27-2F1E-0089-8F4D-0C8C11ED9838}"/>
          </ac:spMkLst>
        </pc:spChg>
        <pc:picChg chg="del mod">
          <ac:chgData name="Nguyễn Duy Ngọc" userId="b62dc53bd2404d9b" providerId="Windows Live" clId="Web-{9AC0FF63-6BA5-B7F1-504A-F3ED56605306}" dt="2025-06-04T10:29:34.782" v="954"/>
          <ac:picMkLst>
            <pc:docMk/>
            <pc:sldMk cId="114188432" sldId="300"/>
            <ac:picMk id="3" creationId="{411D36C4-F0F2-03F8-1942-DC0BE0F9731B}"/>
          </ac:picMkLst>
        </pc:picChg>
        <pc:picChg chg="add mod">
          <ac:chgData name="Nguyễn Duy Ngọc" userId="b62dc53bd2404d9b" providerId="Windows Live" clId="Web-{9AC0FF63-6BA5-B7F1-504A-F3ED56605306}" dt="2025-06-04T10:29:41.267" v="955" actId="1076"/>
          <ac:picMkLst>
            <pc:docMk/>
            <pc:sldMk cId="114188432" sldId="300"/>
            <ac:picMk id="7" creationId="{BED8F842-BEAB-804D-FB0F-63624A45BA37}"/>
          </ac:picMkLst>
        </pc:picChg>
      </pc:sldChg>
      <pc:sldChg chg="addSp delSp modSp add ord replId">
        <pc:chgData name="Nguyễn Duy Ngọc" userId="b62dc53bd2404d9b" providerId="Windows Live" clId="Web-{9AC0FF63-6BA5-B7F1-504A-F3ED56605306}" dt="2025-06-04T10:33:59.450" v="975"/>
        <pc:sldMkLst>
          <pc:docMk/>
          <pc:sldMk cId="2255818256" sldId="301"/>
        </pc:sldMkLst>
        <pc:spChg chg="mod">
          <ac:chgData name="Nguyễn Duy Ngọc" userId="b62dc53bd2404d9b" providerId="Windows Live" clId="Web-{9AC0FF63-6BA5-B7F1-504A-F3ED56605306}" dt="2025-06-04T10:31:29.975" v="972" actId="20577"/>
          <ac:spMkLst>
            <pc:docMk/>
            <pc:sldMk cId="2255818256" sldId="301"/>
            <ac:spMk id="12" creationId="{A26CED70-90F1-986F-DE9C-9A51FEFE6196}"/>
          </ac:spMkLst>
        </pc:spChg>
        <pc:picChg chg="add mod">
          <ac:chgData name="Nguyễn Duy Ngọc" userId="b62dc53bd2404d9b" providerId="Windows Live" clId="Web-{9AC0FF63-6BA5-B7F1-504A-F3ED56605306}" dt="2025-06-04T10:30:56.629" v="959" actId="14100"/>
          <ac:picMkLst>
            <pc:docMk/>
            <pc:sldMk cId="2255818256" sldId="301"/>
            <ac:picMk id="3" creationId="{AFEAB577-273B-4C0B-0198-CF908AF5E045}"/>
          </ac:picMkLst>
        </pc:picChg>
        <pc:picChg chg="del">
          <ac:chgData name="Nguyễn Duy Ngọc" userId="b62dc53bd2404d9b" providerId="Windows Live" clId="Web-{9AC0FF63-6BA5-B7F1-504A-F3ED56605306}" dt="2025-06-04T10:31:01.270" v="960"/>
          <ac:picMkLst>
            <pc:docMk/>
            <pc:sldMk cId="2255818256" sldId="301"/>
            <ac:picMk id="7" creationId="{92651E58-AAF1-4F4B-2C71-397F6CAA1D81}"/>
          </ac:picMkLst>
        </pc:picChg>
      </pc:sldChg>
      <pc:sldChg chg="addSp delSp modSp add ord replId">
        <pc:chgData name="Nguyễn Duy Ngọc" userId="b62dc53bd2404d9b" providerId="Windows Live" clId="Web-{9AC0FF63-6BA5-B7F1-504A-F3ED56605306}" dt="2025-06-04T10:37:04.990" v="1003" actId="20577"/>
        <pc:sldMkLst>
          <pc:docMk/>
          <pc:sldMk cId="2571630253" sldId="302"/>
        </pc:sldMkLst>
        <pc:spChg chg="mod">
          <ac:chgData name="Nguyễn Duy Ngọc" userId="b62dc53bd2404d9b" providerId="Windows Live" clId="Web-{9AC0FF63-6BA5-B7F1-504A-F3ED56605306}" dt="2025-06-04T10:37:04.990" v="1003" actId="20577"/>
          <ac:spMkLst>
            <pc:docMk/>
            <pc:sldMk cId="2571630253" sldId="302"/>
            <ac:spMk id="3" creationId="{B5186899-E8C9-A494-199E-42D16F3557B0}"/>
          </ac:spMkLst>
        </pc:spChg>
        <pc:picChg chg="del">
          <ac:chgData name="Nguyễn Duy Ngọc" userId="b62dc53bd2404d9b" providerId="Windows Live" clId="Web-{9AC0FF63-6BA5-B7F1-504A-F3ED56605306}" dt="2025-06-04T10:36:10.347" v="997"/>
          <ac:picMkLst>
            <pc:docMk/>
            <pc:sldMk cId="2571630253" sldId="302"/>
            <ac:picMk id="8" creationId="{3E1A1B7D-4001-BB14-54A2-39F0684FA7DC}"/>
          </ac:picMkLst>
        </pc:picChg>
        <pc:picChg chg="add del">
          <ac:chgData name="Nguyễn Duy Ngọc" userId="b62dc53bd2404d9b" providerId="Windows Live" clId="Web-{9AC0FF63-6BA5-B7F1-504A-F3ED56605306}" dt="2025-06-04T10:36:07.222" v="996"/>
          <ac:picMkLst>
            <pc:docMk/>
            <pc:sldMk cId="2571630253" sldId="302"/>
            <ac:picMk id="9" creationId="{A605C885-CFEF-603D-FB5B-45FFD8D8FC23}"/>
          </ac:picMkLst>
        </pc:picChg>
        <pc:picChg chg="add">
          <ac:chgData name="Nguyễn Duy Ngọc" userId="b62dc53bd2404d9b" providerId="Windows Live" clId="Web-{9AC0FF63-6BA5-B7F1-504A-F3ED56605306}" dt="2025-06-04T10:36:12.628" v="998"/>
          <ac:picMkLst>
            <pc:docMk/>
            <pc:sldMk cId="2571630253" sldId="302"/>
            <ac:picMk id="11" creationId="{FD2239CA-C70D-22AD-C2E4-8C5752D44EBB}"/>
          </ac:picMkLst>
        </pc:picChg>
      </pc:sldChg>
      <pc:sldChg chg="add del replId">
        <pc:chgData name="Nguyễn Duy Ngọc" userId="b62dc53bd2404d9b" providerId="Windows Live" clId="Web-{9AC0FF63-6BA5-B7F1-504A-F3ED56605306}" dt="2025-06-04T10:34:55.015" v="983"/>
        <pc:sldMkLst>
          <pc:docMk/>
          <pc:sldMk cId="606558901" sldId="303"/>
        </pc:sldMkLst>
      </pc:sldChg>
    </pc:docChg>
  </pc:docChgLst>
  <pc:docChgLst>
    <pc:chgData name="Nguyễn Duy Ngọc" userId="b62dc53bd2404d9b" providerId="LiveId" clId="{E834B139-0D38-4315-8742-54DB5D1783D4}"/>
    <pc:docChg chg="undo redo custSel addSld delSld modSld sldOrd">
      <pc:chgData name="Nguyễn Duy Ngọc" userId="b62dc53bd2404d9b" providerId="LiveId" clId="{E834B139-0D38-4315-8742-54DB5D1783D4}" dt="2025-06-04T16:22:46.268" v="3466"/>
      <pc:docMkLst>
        <pc:docMk/>
      </pc:docMkLst>
      <pc:sldChg chg="addSp modSp mod">
        <pc:chgData name="Nguyễn Duy Ngọc" userId="b62dc53bd2404d9b" providerId="LiveId" clId="{E834B139-0D38-4315-8742-54DB5D1783D4}" dt="2025-06-04T15:41:36.416" v="2742" actId="1076"/>
        <pc:sldMkLst>
          <pc:docMk/>
          <pc:sldMk cId="2408058788" sldId="256"/>
        </pc:sldMkLst>
        <pc:spChg chg="mod">
          <ac:chgData name="Nguyễn Duy Ngọc" userId="b62dc53bd2404d9b" providerId="LiveId" clId="{E834B139-0D38-4315-8742-54DB5D1783D4}" dt="2025-06-04T15:41:36.416" v="2742" actId="1076"/>
          <ac:spMkLst>
            <pc:docMk/>
            <pc:sldMk cId="2408058788" sldId="256"/>
            <ac:spMk id="2" creationId="{5540BF6E-9BA3-E503-1E4F-982AD30DECA9}"/>
          </ac:spMkLst>
        </pc:spChg>
        <pc:spChg chg="mod">
          <ac:chgData name="Nguyễn Duy Ngọc" userId="b62dc53bd2404d9b" providerId="LiveId" clId="{E834B139-0D38-4315-8742-54DB5D1783D4}" dt="2025-06-03T15:11:50.684" v="989" actId="1076"/>
          <ac:spMkLst>
            <pc:docMk/>
            <pc:sldMk cId="2408058788" sldId="256"/>
            <ac:spMk id="9" creationId="{96B86480-6AD0-0912-AA2D-5CB049F32DBD}"/>
          </ac:spMkLst>
        </pc:spChg>
        <pc:spChg chg="mod">
          <ac:chgData name="Nguyễn Duy Ngọc" userId="b62dc53bd2404d9b" providerId="LiveId" clId="{E834B139-0D38-4315-8742-54DB5D1783D4}" dt="2025-06-03T15:11:52.516" v="990" actId="1076"/>
          <ac:spMkLst>
            <pc:docMk/>
            <pc:sldMk cId="2408058788" sldId="256"/>
            <ac:spMk id="13" creationId="{80A66558-530C-F80F-D292-465C509EF84B}"/>
          </ac:spMkLst>
        </pc:spChg>
        <pc:spChg chg="mod">
          <ac:chgData name="Nguyễn Duy Ngọc" userId="b62dc53bd2404d9b" providerId="LiveId" clId="{E834B139-0D38-4315-8742-54DB5D1783D4}" dt="2025-06-03T15:11:26.751" v="985" actId="20577"/>
          <ac:spMkLst>
            <pc:docMk/>
            <pc:sldMk cId="2408058788" sldId="256"/>
            <ac:spMk id="17" creationId="{B88802D8-CCAC-F67A-40E5-13865B1AEB90}"/>
          </ac:spMkLst>
        </pc:spChg>
        <pc:spChg chg="mod">
          <ac:chgData name="Nguyễn Duy Ngọc" userId="b62dc53bd2404d9b" providerId="LiveId" clId="{E834B139-0D38-4315-8742-54DB5D1783D4}" dt="2025-06-03T15:11:48.238" v="988" actId="1076"/>
          <ac:spMkLst>
            <pc:docMk/>
            <pc:sldMk cId="2408058788" sldId="256"/>
            <ac:spMk id="18" creationId="{D74E2383-D05E-6943-EBBE-F5CA029EF4E4}"/>
          </ac:spMkLst>
        </pc:spChg>
        <pc:spChg chg="mod">
          <ac:chgData name="Nguyễn Duy Ngọc" userId="b62dc53bd2404d9b" providerId="LiveId" clId="{E834B139-0D38-4315-8742-54DB5D1783D4}" dt="2025-06-03T15:04:43.821" v="751" actId="1076"/>
          <ac:spMkLst>
            <pc:docMk/>
            <pc:sldMk cId="2408058788" sldId="256"/>
            <ac:spMk id="19" creationId="{62A37E83-3D7C-50CE-176F-AF856B575A34}"/>
          </ac:spMkLst>
        </pc:spChg>
        <pc:spChg chg="add mod">
          <ac:chgData name="Nguyễn Duy Ngọc" userId="b62dc53bd2404d9b" providerId="LiveId" clId="{E834B139-0D38-4315-8742-54DB5D1783D4}" dt="2025-06-03T15:11:31.530" v="986" actId="1076"/>
          <ac:spMkLst>
            <pc:docMk/>
            <pc:sldMk cId="2408058788" sldId="256"/>
            <ac:spMk id="22" creationId="{0DD37004-EBDC-9460-3385-40B4BC7B317F}"/>
          </ac:spMkLst>
        </pc:spChg>
        <pc:picChg chg="mod">
          <ac:chgData name="Nguyễn Duy Ngọc" userId="b62dc53bd2404d9b" providerId="LiveId" clId="{E834B139-0D38-4315-8742-54DB5D1783D4}" dt="2025-06-03T15:11:40.784" v="987" actId="1076"/>
          <ac:picMkLst>
            <pc:docMk/>
            <pc:sldMk cId="2408058788" sldId="256"/>
            <ac:picMk id="21" creationId="{00E72190-E490-5B5E-F1A0-F909F9CC6258}"/>
          </ac:picMkLst>
        </pc:picChg>
      </pc:sldChg>
      <pc:sldChg chg="addSp delSp modSp new mod">
        <pc:chgData name="Nguyễn Duy Ngọc" userId="b62dc53bd2404d9b" providerId="LiveId" clId="{E834B139-0D38-4315-8742-54DB5D1783D4}" dt="2025-06-04T15:44:18.463" v="2756"/>
        <pc:sldMkLst>
          <pc:docMk/>
          <pc:sldMk cId="2308762611" sldId="257"/>
        </pc:sldMkLst>
        <pc:spChg chg="mod">
          <ac:chgData name="Nguyễn Duy Ngọc" userId="b62dc53bd2404d9b" providerId="LiveId" clId="{E834B139-0D38-4315-8742-54DB5D1783D4}" dt="2025-06-03T14:56:30.649" v="490" actId="120"/>
          <ac:spMkLst>
            <pc:docMk/>
            <pc:sldMk cId="2308762611" sldId="257"/>
            <ac:spMk id="2" creationId="{913C4CF8-4C8B-8F32-764B-8ED75DB81A0C}"/>
          </ac:spMkLst>
        </pc:spChg>
        <pc:spChg chg="mod">
          <ac:chgData name="Nguyễn Duy Ngọc" userId="b62dc53bd2404d9b" providerId="LiveId" clId="{E834B139-0D38-4315-8742-54DB5D1783D4}" dt="2025-06-03T14:54:21.962" v="372" actId="2711"/>
          <ac:spMkLst>
            <pc:docMk/>
            <pc:sldMk cId="2308762611" sldId="257"/>
            <ac:spMk id="3" creationId="{ECD1891C-CB0A-3C21-92AA-37BE5704D7F2}"/>
          </ac:spMkLst>
        </pc:spChg>
        <pc:spChg chg="add del mod">
          <ac:chgData name="Nguyễn Duy Ngọc" userId="b62dc53bd2404d9b" providerId="LiveId" clId="{E834B139-0D38-4315-8742-54DB5D1783D4}" dt="2025-06-04T15:40:32.095" v="2720" actId="478"/>
          <ac:spMkLst>
            <pc:docMk/>
            <pc:sldMk cId="2308762611" sldId="257"/>
            <ac:spMk id="4" creationId="{7E2532A0-AA33-F42D-EB88-D0EFF9B32F2D}"/>
          </ac:spMkLst>
        </pc:spChg>
        <pc:spChg chg="add mod">
          <ac:chgData name="Nguyễn Duy Ngọc" userId="b62dc53bd2404d9b" providerId="LiveId" clId="{E834B139-0D38-4315-8742-54DB5D1783D4}" dt="2025-06-04T15:44:18.463" v="2756"/>
          <ac:spMkLst>
            <pc:docMk/>
            <pc:sldMk cId="2308762611" sldId="257"/>
            <ac:spMk id="9" creationId="{22EDFFA2-D31D-983D-7A5C-01B4A5B9F834}"/>
          </ac:spMkLst>
        </pc:spChg>
        <pc:spChg chg="add del mod">
          <ac:chgData name="Nguyễn Duy Ngọc" userId="b62dc53bd2404d9b" providerId="LiveId" clId="{E834B139-0D38-4315-8742-54DB5D1783D4}" dt="2025-06-03T15:04:49.608" v="753" actId="478"/>
          <ac:spMkLst>
            <pc:docMk/>
            <pc:sldMk cId="2308762611" sldId="257"/>
            <ac:spMk id="11" creationId="{02EA8040-83EE-2ECF-8DE9-DBD4943407E2}"/>
          </ac:spMkLst>
        </pc:spChg>
        <pc:spChg chg="add mod">
          <ac:chgData name="Nguyễn Duy Ngọc" userId="b62dc53bd2404d9b" providerId="LiveId" clId="{E834B139-0D38-4315-8742-54DB5D1783D4}" dt="2025-06-04T15:44:18.463" v="2756"/>
          <ac:spMkLst>
            <pc:docMk/>
            <pc:sldMk cId="2308762611" sldId="257"/>
            <ac:spMk id="11" creationId="{A7380248-4E77-A3D3-90E9-6EB0CC3447F9}"/>
          </ac:spMkLst>
        </pc:spChg>
        <pc:spChg chg="add mod">
          <ac:chgData name="Nguyễn Duy Ngọc" userId="b62dc53bd2404d9b" providerId="LiveId" clId="{E834B139-0D38-4315-8742-54DB5D1783D4}" dt="2025-06-03T15:04:39.678" v="749"/>
          <ac:spMkLst>
            <pc:docMk/>
            <pc:sldMk cId="2308762611" sldId="257"/>
            <ac:spMk id="12" creationId="{BFFBF18B-3270-239F-3DFD-74039E0552F0}"/>
          </ac:spMkLst>
        </pc:spChg>
        <pc:spChg chg="add mod">
          <ac:chgData name="Nguyễn Duy Ngọc" userId="b62dc53bd2404d9b" providerId="LiveId" clId="{E834B139-0D38-4315-8742-54DB5D1783D4}" dt="2025-06-03T15:04:49.819" v="754"/>
          <ac:spMkLst>
            <pc:docMk/>
            <pc:sldMk cId="2308762611" sldId="257"/>
            <ac:spMk id="13" creationId="{77695999-0C7E-C744-36EE-A382F05C9DAD}"/>
          </ac:spMkLst>
        </pc:spChg>
        <pc:spChg chg="add del mod">
          <ac:chgData name="Nguyễn Duy Ngọc" userId="b62dc53bd2404d9b" providerId="LiveId" clId="{E834B139-0D38-4315-8742-54DB5D1783D4}" dt="2025-06-04T15:38:07.956" v="2645" actId="478"/>
          <ac:spMkLst>
            <pc:docMk/>
            <pc:sldMk cId="2308762611" sldId="257"/>
            <ac:spMk id="14" creationId="{8FBF47B4-4F59-90F1-0C13-F44C02ECA83B}"/>
          </ac:spMkLst>
        </pc:spChg>
        <pc:picChg chg="add mod">
          <ac:chgData name="Nguyễn Duy Ngọc" userId="b62dc53bd2404d9b" providerId="LiveId" clId="{E834B139-0D38-4315-8742-54DB5D1783D4}" dt="2025-06-03T15:02:32.149" v="719"/>
          <ac:picMkLst>
            <pc:docMk/>
            <pc:sldMk cId="2308762611" sldId="257"/>
            <ac:picMk id="9" creationId="{2E3D6381-ABD2-0784-2A8B-B05803EEEF74}"/>
          </ac:picMkLst>
        </pc:picChg>
        <pc:picChg chg="add mod">
          <ac:chgData name="Nguyễn Duy Ngọc" userId="b62dc53bd2404d9b" providerId="LiveId" clId="{E834B139-0D38-4315-8742-54DB5D1783D4}" dt="2025-06-03T15:02:54.920" v="726"/>
          <ac:picMkLst>
            <pc:docMk/>
            <pc:sldMk cId="2308762611" sldId="257"/>
            <ac:picMk id="10" creationId="{A892802C-38B9-05E4-B71D-835F6118662C}"/>
          </ac:picMkLst>
        </pc:picChg>
        <pc:cxnChg chg="add mod">
          <ac:chgData name="Nguyễn Duy Ngọc" userId="b62dc53bd2404d9b" providerId="LiveId" clId="{E834B139-0D38-4315-8742-54DB5D1783D4}" dt="2025-06-03T14:49:23.102" v="31" actId="692"/>
          <ac:cxnSpMkLst>
            <pc:docMk/>
            <pc:sldMk cId="2308762611" sldId="257"/>
            <ac:cxnSpMk id="5" creationId="{C942DF25-D712-3949-5A46-AE9A02761D76}"/>
          </ac:cxnSpMkLst>
        </pc:cxnChg>
      </pc:sldChg>
      <pc:sldChg chg="addSp modSp add mod ord">
        <pc:chgData name="Nguyễn Duy Ngọc" userId="b62dc53bd2404d9b" providerId="LiveId" clId="{E834B139-0D38-4315-8742-54DB5D1783D4}" dt="2025-06-04T15:42:52.681" v="2755" actId="14100"/>
        <pc:sldMkLst>
          <pc:docMk/>
          <pc:sldMk cId="2200351305" sldId="258"/>
        </pc:sldMkLst>
        <pc:spChg chg="mod">
          <ac:chgData name="Nguyễn Duy Ngọc" userId="b62dc53bd2404d9b" providerId="LiveId" clId="{E834B139-0D38-4315-8742-54DB5D1783D4}" dt="2025-06-03T15:00:44.186" v="693" actId="120"/>
          <ac:spMkLst>
            <pc:docMk/>
            <pc:sldMk cId="2200351305" sldId="258"/>
            <ac:spMk id="2" creationId="{0840F442-5CA7-73FC-E12B-FF2885296691}"/>
          </ac:spMkLst>
        </pc:spChg>
        <pc:spChg chg="mod">
          <ac:chgData name="Nguyễn Duy Ngọc" userId="b62dc53bd2404d9b" providerId="LiveId" clId="{E834B139-0D38-4315-8742-54DB5D1783D4}" dt="2025-06-03T14:54:00.109" v="351" actId="403"/>
          <ac:spMkLst>
            <pc:docMk/>
            <pc:sldMk cId="2200351305" sldId="258"/>
            <ac:spMk id="3" creationId="{784DC9CB-0856-57CF-F0D9-5E957C856651}"/>
          </ac:spMkLst>
        </pc:spChg>
        <pc:spChg chg="add mod">
          <ac:chgData name="Nguyễn Duy Ngọc" userId="b62dc53bd2404d9b" providerId="LiveId" clId="{E834B139-0D38-4315-8742-54DB5D1783D4}" dt="2025-06-03T15:04:36.681" v="748" actId="1076"/>
          <ac:spMkLst>
            <pc:docMk/>
            <pc:sldMk cId="2200351305" sldId="258"/>
            <ac:spMk id="6" creationId="{9E7598A4-595A-6C62-584C-9D5D27664BCA}"/>
          </ac:spMkLst>
        </pc:spChg>
        <pc:spChg chg="add mod">
          <ac:chgData name="Nguyễn Duy Ngọc" userId="b62dc53bd2404d9b" providerId="LiveId" clId="{E834B139-0D38-4315-8742-54DB5D1783D4}" dt="2025-06-03T15:04:51.382" v="755"/>
          <ac:spMkLst>
            <pc:docMk/>
            <pc:sldMk cId="2200351305" sldId="258"/>
            <ac:spMk id="7" creationId="{A0B36AAE-3987-15DC-95D8-C28C9B344D72}"/>
          </ac:spMkLst>
        </pc:spChg>
        <pc:spChg chg="mod">
          <ac:chgData name="Nguyễn Duy Ngọc" userId="b62dc53bd2404d9b" providerId="LiveId" clId="{E834B139-0D38-4315-8742-54DB5D1783D4}" dt="2025-06-04T15:42:52.681" v="2755" actId="14100"/>
          <ac:spMkLst>
            <pc:docMk/>
            <pc:sldMk cId="2200351305" sldId="258"/>
            <ac:spMk id="7" creationId="{ED429E0A-C2ED-A5A8-7650-A195B82A8D3D}"/>
          </ac:spMkLst>
        </pc:spChg>
        <pc:spChg chg="add mod">
          <ac:chgData name="Nguyễn Duy Ngọc" userId="b62dc53bd2404d9b" providerId="LiveId" clId="{E834B139-0D38-4315-8742-54DB5D1783D4}" dt="2025-06-04T15:42:49.116" v="2754" actId="14100"/>
          <ac:spMkLst>
            <pc:docMk/>
            <pc:sldMk cId="2200351305" sldId="258"/>
            <ac:spMk id="8" creationId="{99DC51C4-90E3-B9F9-427E-6C69C4E13442}"/>
          </ac:spMkLst>
        </pc:spChg>
        <pc:spChg chg="add mod">
          <ac:chgData name="Nguyễn Duy Ngọc" userId="b62dc53bd2404d9b" providerId="LiveId" clId="{E834B139-0D38-4315-8742-54DB5D1783D4}" dt="2025-06-03T15:07:14.992" v="888"/>
          <ac:spMkLst>
            <pc:docMk/>
            <pc:sldMk cId="2200351305" sldId="258"/>
            <ac:spMk id="9" creationId="{BB4F1233-A3FA-2769-DDBB-591EC67B07FF}"/>
          </ac:spMkLst>
        </pc:spChg>
        <pc:spChg chg="add mod">
          <ac:chgData name="Nguyễn Duy Ngọc" userId="b62dc53bd2404d9b" providerId="LiveId" clId="{E834B139-0D38-4315-8742-54DB5D1783D4}" dt="2025-06-03T15:09:10.435" v="927" actId="1076"/>
          <ac:spMkLst>
            <pc:docMk/>
            <pc:sldMk cId="2200351305" sldId="258"/>
            <ac:spMk id="10" creationId="{754A184C-D078-ED4F-7EE5-836F52AFD1CD}"/>
          </ac:spMkLst>
        </pc:spChg>
        <pc:spChg chg="add mod">
          <ac:chgData name="Nguyễn Duy Ngọc" userId="b62dc53bd2404d9b" providerId="LiveId" clId="{E834B139-0D38-4315-8742-54DB5D1783D4}" dt="2025-06-03T15:09:06.398" v="922" actId="1076"/>
          <ac:spMkLst>
            <pc:docMk/>
            <pc:sldMk cId="2200351305" sldId="258"/>
            <ac:spMk id="11" creationId="{7C207C1C-E30F-3E1D-0ED1-02220C67CA06}"/>
          </ac:spMkLst>
        </pc:spChg>
        <pc:grpChg chg="add mod">
          <ac:chgData name="Nguyễn Duy Ngọc" userId="b62dc53bd2404d9b" providerId="LiveId" clId="{E834B139-0D38-4315-8742-54DB5D1783D4}" dt="2025-06-03T15:09:04.479" v="919" actId="164"/>
          <ac:grpSpMkLst>
            <pc:docMk/>
            <pc:sldMk cId="2200351305" sldId="258"/>
            <ac:grpSpMk id="12" creationId="{1854D5F0-F6B9-8337-3A2F-FC4C3DDB5348}"/>
          </ac:grpSpMkLst>
        </pc:grpChg>
        <pc:picChg chg="add mod">
          <ac:chgData name="Nguyễn Duy Ngọc" userId="b62dc53bd2404d9b" providerId="LiveId" clId="{E834B139-0D38-4315-8742-54DB5D1783D4}" dt="2025-06-03T15:02:51.547" v="725" actId="1076"/>
          <ac:picMkLst>
            <pc:docMk/>
            <pc:sldMk cId="2200351305" sldId="258"/>
            <ac:picMk id="4" creationId="{2953CBA0-B262-DB3F-577B-7C70EFAFB07B}"/>
          </ac:picMkLst>
        </pc:picChg>
      </pc:sldChg>
      <pc:sldChg chg="addSp delSp modSp add mod">
        <pc:chgData name="Nguyễn Duy Ngọc" userId="b62dc53bd2404d9b" providerId="LiveId" clId="{E834B139-0D38-4315-8742-54DB5D1783D4}" dt="2025-06-04T15:44:25.714" v="2758"/>
        <pc:sldMkLst>
          <pc:docMk/>
          <pc:sldMk cId="1211238625" sldId="259"/>
        </pc:sldMkLst>
        <pc:spChg chg="mod">
          <ac:chgData name="Nguyễn Duy Ngọc" userId="b62dc53bd2404d9b" providerId="LiveId" clId="{E834B139-0D38-4315-8742-54DB5D1783D4}" dt="2025-06-03T14:56:36.467" v="494" actId="120"/>
          <ac:spMkLst>
            <pc:docMk/>
            <pc:sldMk cId="1211238625" sldId="259"/>
            <ac:spMk id="2" creationId="{B47F0870-3A81-F89E-3E76-D9FEC20C0F06}"/>
          </ac:spMkLst>
        </pc:spChg>
        <pc:spChg chg="add del mod">
          <ac:chgData name="Nguyễn Duy Ngọc" userId="b62dc53bd2404d9b" providerId="LiveId" clId="{E834B139-0D38-4315-8742-54DB5D1783D4}" dt="2025-06-04T15:38:14.133" v="2649" actId="478"/>
          <ac:spMkLst>
            <pc:docMk/>
            <pc:sldMk cId="1211238625" sldId="259"/>
            <ac:spMk id="7" creationId="{503A3FBA-8DAC-4FA9-FB0B-5C88608D2506}"/>
          </ac:spMkLst>
        </pc:spChg>
        <pc:spChg chg="add del mod">
          <ac:chgData name="Nguyễn Duy Ngọc" userId="b62dc53bd2404d9b" providerId="LiveId" clId="{E834B139-0D38-4315-8742-54DB5D1783D4}" dt="2025-06-04T15:40:35.396" v="2723" actId="478"/>
          <ac:spMkLst>
            <pc:docMk/>
            <pc:sldMk cId="1211238625" sldId="259"/>
            <ac:spMk id="8" creationId="{C514C349-9246-E924-E487-42D8D2B68B36}"/>
          </ac:spMkLst>
        </pc:spChg>
        <pc:spChg chg="add mod">
          <ac:chgData name="Nguyễn Duy Ngọc" userId="b62dc53bd2404d9b" providerId="LiveId" clId="{E834B139-0D38-4315-8742-54DB5D1783D4}" dt="2025-06-04T15:44:25.714" v="2758"/>
          <ac:spMkLst>
            <pc:docMk/>
            <pc:sldMk cId="1211238625" sldId="259"/>
            <ac:spMk id="12" creationId="{10083BE9-A239-47B2-2859-4107A65A4AC1}"/>
          </ac:spMkLst>
        </pc:spChg>
        <pc:spChg chg="add mod">
          <ac:chgData name="Nguyễn Duy Ngọc" userId="b62dc53bd2404d9b" providerId="LiveId" clId="{E834B139-0D38-4315-8742-54DB5D1783D4}" dt="2025-06-04T15:44:25.714" v="2758"/>
          <ac:spMkLst>
            <pc:docMk/>
            <pc:sldMk cId="1211238625" sldId="259"/>
            <ac:spMk id="13" creationId="{71623B4A-4987-4337-7BA2-7392EC7802EE}"/>
          </ac:spMkLst>
        </pc:spChg>
        <pc:picChg chg="add mod">
          <ac:chgData name="Nguyễn Duy Ngọc" userId="b62dc53bd2404d9b" providerId="LiveId" clId="{E834B139-0D38-4315-8742-54DB5D1783D4}" dt="2025-06-03T15:02:41.732" v="723" actId="1076"/>
          <ac:picMkLst>
            <pc:docMk/>
            <pc:sldMk cId="1211238625" sldId="259"/>
            <ac:picMk id="4" creationId="{1CFAB6E8-936F-9E12-E2C6-EF2607FFDBE2}"/>
          </ac:picMkLst>
        </pc:picChg>
        <pc:picChg chg="add mod">
          <ac:chgData name="Nguyễn Duy Ngọc" userId="b62dc53bd2404d9b" providerId="LiveId" clId="{E834B139-0D38-4315-8742-54DB5D1783D4}" dt="2025-06-03T15:02:56.281" v="727"/>
          <ac:picMkLst>
            <pc:docMk/>
            <pc:sldMk cId="1211238625" sldId="259"/>
            <ac:picMk id="6" creationId="{799014BC-11ED-B8AD-B6B5-6903064EB7CF}"/>
          </ac:picMkLst>
        </pc:picChg>
      </pc:sldChg>
      <pc:sldChg chg="add del">
        <pc:chgData name="Nguyễn Duy Ngọc" userId="b62dc53bd2404d9b" providerId="LiveId" clId="{E834B139-0D38-4315-8742-54DB5D1783D4}" dt="2025-06-03T14:54:18.437" v="371" actId="47"/>
        <pc:sldMkLst>
          <pc:docMk/>
          <pc:sldMk cId="3941351524" sldId="259"/>
        </pc:sldMkLst>
      </pc:sldChg>
      <pc:sldChg chg="addSp delSp modSp add mod">
        <pc:chgData name="Nguyễn Duy Ngọc" userId="b62dc53bd2404d9b" providerId="LiveId" clId="{E834B139-0D38-4315-8742-54DB5D1783D4}" dt="2025-06-04T15:45:10.543" v="2779"/>
        <pc:sldMkLst>
          <pc:docMk/>
          <pc:sldMk cId="3554555141" sldId="260"/>
        </pc:sldMkLst>
        <pc:spChg chg="mod">
          <ac:chgData name="Nguyễn Duy Ngọc" userId="b62dc53bd2404d9b" providerId="LiveId" clId="{E834B139-0D38-4315-8742-54DB5D1783D4}" dt="2025-06-03T14:56:41.367" v="498" actId="120"/>
          <ac:spMkLst>
            <pc:docMk/>
            <pc:sldMk cId="3554555141" sldId="260"/>
            <ac:spMk id="2" creationId="{C42CEF5B-C716-57A0-D35A-EF53225A4170}"/>
          </ac:spMkLst>
        </pc:spChg>
        <pc:spChg chg="add mod">
          <ac:chgData name="Nguyễn Duy Ngọc" userId="b62dc53bd2404d9b" providerId="LiveId" clId="{E834B139-0D38-4315-8742-54DB5D1783D4}" dt="2025-06-04T15:39:13.769" v="2681"/>
          <ac:spMkLst>
            <pc:docMk/>
            <pc:sldMk cId="3554555141" sldId="260"/>
            <ac:spMk id="4" creationId="{D8FE2462-1F4A-3969-669C-6A4E28E1A8A3}"/>
          </ac:spMkLst>
        </pc:spChg>
        <pc:spChg chg="add del mod">
          <ac:chgData name="Nguyễn Duy Ngọc" userId="b62dc53bd2404d9b" providerId="LiveId" clId="{E834B139-0D38-4315-8742-54DB5D1783D4}" dt="2025-06-04T15:39:13.470" v="2680" actId="478"/>
          <ac:spMkLst>
            <pc:docMk/>
            <pc:sldMk cId="3554555141" sldId="260"/>
            <ac:spMk id="7" creationId="{F2E582D1-3D3B-304F-AD0D-17F9BCF5E446}"/>
          </ac:spMkLst>
        </pc:spChg>
        <pc:spChg chg="add mod">
          <ac:chgData name="Nguyễn Duy Ngọc" userId="b62dc53bd2404d9b" providerId="LiveId" clId="{E834B139-0D38-4315-8742-54DB5D1783D4}" dt="2025-06-04T15:45:10.543" v="2779"/>
          <ac:spMkLst>
            <pc:docMk/>
            <pc:sldMk cId="3554555141" sldId="260"/>
            <ac:spMk id="11" creationId="{79D5E6E9-C276-374F-993A-4FBAB0C8C134}"/>
          </ac:spMkLst>
        </pc:spChg>
        <pc:spChg chg="add mod">
          <ac:chgData name="Nguyễn Duy Ngọc" userId="b62dc53bd2404d9b" providerId="LiveId" clId="{E834B139-0D38-4315-8742-54DB5D1783D4}" dt="2025-06-04T15:45:10.543" v="2779"/>
          <ac:spMkLst>
            <pc:docMk/>
            <pc:sldMk cId="3554555141" sldId="260"/>
            <ac:spMk id="12" creationId="{85130D34-3E72-592D-94E8-3F5B41670126}"/>
          </ac:spMkLst>
        </pc:spChg>
        <pc:picChg chg="add mod">
          <ac:chgData name="Nguyễn Duy Ngọc" userId="b62dc53bd2404d9b" providerId="LiveId" clId="{E834B139-0D38-4315-8742-54DB5D1783D4}" dt="2025-06-03T15:02:34.309" v="721"/>
          <ac:picMkLst>
            <pc:docMk/>
            <pc:sldMk cId="3554555141" sldId="260"/>
            <ac:picMk id="4" creationId="{B774C015-6BDB-F353-3BCA-A77326430222}"/>
          </ac:picMkLst>
        </pc:picChg>
        <pc:picChg chg="add mod">
          <ac:chgData name="Nguyễn Duy Ngọc" userId="b62dc53bd2404d9b" providerId="LiveId" clId="{E834B139-0D38-4315-8742-54DB5D1783D4}" dt="2025-06-03T15:02:59.756" v="728"/>
          <ac:picMkLst>
            <pc:docMk/>
            <pc:sldMk cId="3554555141" sldId="260"/>
            <ac:picMk id="6" creationId="{D76DF621-CAFB-DC4A-0D65-F7C72A49CCE6}"/>
          </ac:picMkLst>
        </pc:picChg>
      </pc:sldChg>
      <pc:sldChg chg="addSp delSp modSp add mod">
        <pc:chgData name="Nguyễn Duy Ngọc" userId="b62dc53bd2404d9b" providerId="LiveId" clId="{E834B139-0D38-4315-8742-54DB5D1783D4}" dt="2025-06-04T15:45:11.561" v="2780"/>
        <pc:sldMkLst>
          <pc:docMk/>
          <pc:sldMk cId="2894367934" sldId="261"/>
        </pc:sldMkLst>
        <pc:spChg chg="mod">
          <ac:chgData name="Nguyễn Duy Ngọc" userId="b62dc53bd2404d9b" providerId="LiveId" clId="{E834B139-0D38-4315-8742-54DB5D1783D4}" dt="2025-06-03T14:56:46.339" v="502" actId="120"/>
          <ac:spMkLst>
            <pc:docMk/>
            <pc:sldMk cId="2894367934" sldId="261"/>
            <ac:spMk id="2" creationId="{9F886ECF-1CD9-134B-098D-5BE6D92DEA31}"/>
          </ac:spMkLst>
        </pc:spChg>
        <pc:spChg chg="add del mod">
          <ac:chgData name="Nguyễn Duy Ngọc" userId="b62dc53bd2404d9b" providerId="LiveId" clId="{E834B139-0D38-4315-8742-54DB5D1783D4}" dt="2025-06-04T15:39:24.070" v="2682" actId="478"/>
          <ac:spMkLst>
            <pc:docMk/>
            <pc:sldMk cId="2894367934" sldId="261"/>
            <ac:spMk id="6" creationId="{7A33DD9B-E6F7-0BCD-B50B-125E1E02902A}"/>
          </ac:spMkLst>
        </pc:spChg>
        <pc:spChg chg="add mod">
          <ac:chgData name="Nguyễn Duy Ngọc" userId="b62dc53bd2404d9b" providerId="LiveId" clId="{E834B139-0D38-4315-8742-54DB5D1783D4}" dt="2025-06-04T15:45:11.561" v="2780"/>
          <ac:spMkLst>
            <pc:docMk/>
            <pc:sldMk cId="2894367934" sldId="261"/>
            <ac:spMk id="13" creationId="{122D9C40-4467-B383-3CF4-DDBC4148F884}"/>
          </ac:spMkLst>
        </pc:spChg>
        <pc:spChg chg="add mod">
          <ac:chgData name="Nguyễn Duy Ngọc" userId="b62dc53bd2404d9b" providerId="LiveId" clId="{E834B139-0D38-4315-8742-54DB5D1783D4}" dt="2025-06-04T15:45:11.561" v="2780"/>
          <ac:spMkLst>
            <pc:docMk/>
            <pc:sldMk cId="2894367934" sldId="261"/>
            <ac:spMk id="14" creationId="{02842951-C537-3696-C6B7-28D743852A80}"/>
          </ac:spMkLst>
        </pc:spChg>
        <pc:picChg chg="add mod">
          <ac:chgData name="Nguyễn Duy Ngọc" userId="b62dc53bd2404d9b" providerId="LiveId" clId="{E834B139-0D38-4315-8742-54DB5D1783D4}" dt="2025-06-03T15:03:00.939" v="729"/>
          <ac:picMkLst>
            <pc:docMk/>
            <pc:sldMk cId="2894367934" sldId="261"/>
            <ac:picMk id="4" creationId="{700FF650-E147-8D83-1EE4-DE6D423D0BFD}"/>
          </ac:picMkLst>
        </pc:picChg>
        <pc:picChg chg="add mod modCrop">
          <ac:chgData name="Nguyễn Duy Ngọc" userId="b62dc53bd2404d9b" providerId="LiveId" clId="{E834B139-0D38-4315-8742-54DB5D1783D4}" dt="2025-06-04T13:59:38.883" v="1065" actId="14100"/>
          <ac:picMkLst>
            <pc:docMk/>
            <pc:sldMk cId="2894367934" sldId="261"/>
            <ac:picMk id="8" creationId="{727975C5-0972-6EC2-DA64-2D79C6B90E9B}"/>
          </ac:picMkLst>
        </pc:picChg>
        <pc:picChg chg="del mod">
          <ac:chgData name="Nguyễn Duy Ngọc" userId="b62dc53bd2404d9b" providerId="LiveId" clId="{E834B139-0D38-4315-8742-54DB5D1783D4}" dt="2025-06-04T13:59:41.140" v="1066" actId="478"/>
          <ac:picMkLst>
            <pc:docMk/>
            <pc:sldMk cId="2894367934" sldId="261"/>
            <ac:picMk id="10" creationId="{29470907-970E-6613-BA05-E88B63696D32}"/>
          </ac:picMkLst>
        </pc:picChg>
      </pc:sldChg>
      <pc:sldChg chg="addSp delSp modSp add mod">
        <pc:chgData name="Nguyễn Duy Ngọc" userId="b62dc53bd2404d9b" providerId="LiveId" clId="{E834B139-0D38-4315-8742-54DB5D1783D4}" dt="2025-06-04T15:45:22.236" v="2790"/>
        <pc:sldMkLst>
          <pc:docMk/>
          <pc:sldMk cId="3038588986" sldId="262"/>
        </pc:sldMkLst>
        <pc:spChg chg="mod">
          <ac:chgData name="Nguyễn Duy Ngọc" userId="b62dc53bd2404d9b" providerId="LiveId" clId="{E834B139-0D38-4315-8742-54DB5D1783D4}" dt="2025-06-03T14:56:51.796" v="506" actId="120"/>
          <ac:spMkLst>
            <pc:docMk/>
            <pc:sldMk cId="3038588986" sldId="262"/>
            <ac:spMk id="2" creationId="{93D57366-77E2-8123-A630-6D7BABC2377B}"/>
          </ac:spMkLst>
        </pc:spChg>
        <pc:spChg chg="add del mod">
          <ac:chgData name="Nguyễn Duy Ngọc" userId="b62dc53bd2404d9b" providerId="LiveId" clId="{E834B139-0D38-4315-8742-54DB5D1783D4}" dt="2025-06-04T15:39:40.956" v="2692" actId="478"/>
          <ac:spMkLst>
            <pc:docMk/>
            <pc:sldMk cId="3038588986" sldId="262"/>
            <ac:spMk id="6" creationId="{2031505F-984C-9A42-1CBE-26FB03224CC6}"/>
          </ac:spMkLst>
        </pc:spChg>
        <pc:spChg chg="add mod">
          <ac:chgData name="Nguyễn Duy Ngọc" userId="b62dc53bd2404d9b" providerId="LiveId" clId="{E834B139-0D38-4315-8742-54DB5D1783D4}" dt="2025-06-04T15:45:22.236" v="2790"/>
          <ac:spMkLst>
            <pc:docMk/>
            <pc:sldMk cId="3038588986" sldId="262"/>
            <ac:spMk id="10" creationId="{5F0ADEC7-E3AC-ADB9-4184-D4B5DCAA9381}"/>
          </ac:spMkLst>
        </pc:spChg>
        <pc:spChg chg="add mod">
          <ac:chgData name="Nguyễn Duy Ngọc" userId="b62dc53bd2404d9b" providerId="LiveId" clId="{E834B139-0D38-4315-8742-54DB5D1783D4}" dt="2025-06-04T15:45:22.236" v="2790"/>
          <ac:spMkLst>
            <pc:docMk/>
            <pc:sldMk cId="3038588986" sldId="262"/>
            <ac:spMk id="11" creationId="{38539563-3689-4BB5-C3C5-5915C6246D09}"/>
          </ac:spMkLst>
        </pc:spChg>
        <pc:picChg chg="add mod">
          <ac:chgData name="Nguyễn Duy Ngọc" userId="b62dc53bd2404d9b" providerId="LiveId" clId="{E834B139-0D38-4315-8742-54DB5D1783D4}" dt="2025-06-03T15:03:02.017" v="730"/>
          <ac:picMkLst>
            <pc:docMk/>
            <pc:sldMk cId="3038588986" sldId="262"/>
            <ac:picMk id="4" creationId="{002DE62B-A017-BD07-A383-36E256DDF974}"/>
          </ac:picMkLst>
        </pc:picChg>
      </pc:sldChg>
      <pc:sldChg chg="addSp delSp modSp add mod">
        <pc:chgData name="Nguyễn Duy Ngọc" userId="b62dc53bd2404d9b" providerId="LiveId" clId="{E834B139-0D38-4315-8742-54DB5D1783D4}" dt="2025-06-04T15:45:25.668" v="2794"/>
        <pc:sldMkLst>
          <pc:docMk/>
          <pc:sldMk cId="2507095306" sldId="263"/>
        </pc:sldMkLst>
        <pc:spChg chg="mod">
          <ac:chgData name="Nguyễn Duy Ngọc" userId="b62dc53bd2404d9b" providerId="LiveId" clId="{E834B139-0D38-4315-8742-54DB5D1783D4}" dt="2025-06-03T14:57:07.752" v="532" actId="120"/>
          <ac:spMkLst>
            <pc:docMk/>
            <pc:sldMk cId="2507095306" sldId="263"/>
            <ac:spMk id="2" creationId="{43B2D339-CA41-6123-C951-CC60B3711F44}"/>
          </ac:spMkLst>
        </pc:spChg>
        <pc:spChg chg="mod">
          <ac:chgData name="Nguyễn Duy Ngọc" userId="b62dc53bd2404d9b" providerId="LiveId" clId="{E834B139-0D38-4315-8742-54DB5D1783D4}" dt="2025-06-04T14:33:29.554" v="2094" actId="20577"/>
          <ac:spMkLst>
            <pc:docMk/>
            <pc:sldMk cId="2507095306" sldId="263"/>
            <ac:spMk id="3" creationId="{732A74B8-97CC-F776-6B8D-6B8F9E9F36FF}"/>
          </ac:spMkLst>
        </pc:spChg>
        <pc:spChg chg="add del mod">
          <ac:chgData name="Nguyễn Duy Ngọc" userId="b62dc53bd2404d9b" providerId="LiveId" clId="{E834B139-0D38-4315-8742-54DB5D1783D4}" dt="2025-06-04T15:39:46.450" v="2696" actId="478"/>
          <ac:spMkLst>
            <pc:docMk/>
            <pc:sldMk cId="2507095306" sldId="263"/>
            <ac:spMk id="6" creationId="{6B668F24-6956-9C0B-C0DC-8EEDC77F8889}"/>
          </ac:spMkLst>
        </pc:spChg>
        <pc:spChg chg="add mod">
          <ac:chgData name="Nguyễn Duy Ngọc" userId="b62dc53bd2404d9b" providerId="LiveId" clId="{E834B139-0D38-4315-8742-54DB5D1783D4}" dt="2025-06-04T15:45:25.668" v="2794"/>
          <ac:spMkLst>
            <pc:docMk/>
            <pc:sldMk cId="2507095306" sldId="263"/>
            <ac:spMk id="11" creationId="{3DA31106-0EB4-2E11-E88E-A4E7A1D409C9}"/>
          </ac:spMkLst>
        </pc:spChg>
        <pc:spChg chg="add mod">
          <ac:chgData name="Nguyễn Duy Ngọc" userId="b62dc53bd2404d9b" providerId="LiveId" clId="{E834B139-0D38-4315-8742-54DB5D1783D4}" dt="2025-06-04T15:45:25.668" v="2794"/>
          <ac:spMkLst>
            <pc:docMk/>
            <pc:sldMk cId="2507095306" sldId="263"/>
            <ac:spMk id="12" creationId="{9493D721-53A0-0EF1-5BF3-D72D543D8D92}"/>
          </ac:spMkLst>
        </pc:spChg>
        <pc:picChg chg="add mod">
          <ac:chgData name="Nguyễn Duy Ngọc" userId="b62dc53bd2404d9b" providerId="LiveId" clId="{E834B139-0D38-4315-8742-54DB5D1783D4}" dt="2025-06-03T15:03:02.986" v="731"/>
          <ac:picMkLst>
            <pc:docMk/>
            <pc:sldMk cId="2507095306" sldId="263"/>
            <ac:picMk id="4" creationId="{946BC3C0-3DF7-C779-739E-24A7A457F4D5}"/>
          </ac:picMkLst>
        </pc:picChg>
      </pc:sldChg>
      <pc:sldChg chg="add del">
        <pc:chgData name="Nguyễn Duy Ngọc" userId="b62dc53bd2404d9b" providerId="LiveId" clId="{E834B139-0D38-4315-8742-54DB5D1783D4}" dt="2025-06-03T14:57:12.848" v="533" actId="47"/>
        <pc:sldMkLst>
          <pc:docMk/>
          <pc:sldMk cId="1022521297" sldId="264"/>
        </pc:sldMkLst>
      </pc:sldChg>
      <pc:sldChg chg="addSp delSp modSp add mod">
        <pc:chgData name="Nguyễn Duy Ngọc" userId="b62dc53bd2404d9b" providerId="LiveId" clId="{E834B139-0D38-4315-8742-54DB5D1783D4}" dt="2025-06-04T16:20:20.738" v="3432" actId="20577"/>
        <pc:sldMkLst>
          <pc:docMk/>
          <pc:sldMk cId="1241737347" sldId="264"/>
        </pc:sldMkLst>
        <pc:spChg chg="mod">
          <ac:chgData name="Nguyễn Duy Ngọc" userId="b62dc53bd2404d9b" providerId="LiveId" clId="{E834B139-0D38-4315-8742-54DB5D1783D4}" dt="2025-06-03T14:57:36.820" v="565" actId="20577"/>
          <ac:spMkLst>
            <pc:docMk/>
            <pc:sldMk cId="1241737347" sldId="264"/>
            <ac:spMk id="2" creationId="{E1F10581-52B2-F2AD-1172-8EA27BCA78D3}"/>
          </ac:spMkLst>
        </pc:spChg>
        <pc:spChg chg="del">
          <ac:chgData name="Nguyễn Duy Ngọc" userId="b62dc53bd2404d9b" providerId="LiveId" clId="{E834B139-0D38-4315-8742-54DB5D1783D4}" dt="2025-06-04T16:13:51.542" v="3287" actId="478"/>
          <ac:spMkLst>
            <pc:docMk/>
            <pc:sldMk cId="1241737347" sldId="264"/>
            <ac:spMk id="3" creationId="{1B377166-F646-A5AB-94AC-DB5733AD0D59}"/>
          </ac:spMkLst>
        </pc:spChg>
        <pc:spChg chg="add del mod">
          <ac:chgData name="Nguyễn Duy Ngọc" userId="b62dc53bd2404d9b" providerId="LiveId" clId="{E834B139-0D38-4315-8742-54DB5D1783D4}" dt="2025-06-04T15:40:10.305" v="2713" actId="478"/>
          <ac:spMkLst>
            <pc:docMk/>
            <pc:sldMk cId="1241737347" sldId="264"/>
            <ac:spMk id="6" creationId="{CFBF08A0-96F0-EF32-EC2D-4EDF9E577573}"/>
          </ac:spMkLst>
        </pc:spChg>
        <pc:spChg chg="add mod">
          <ac:chgData name="Nguyễn Duy Ngọc" userId="b62dc53bd2404d9b" providerId="LiveId" clId="{E834B139-0D38-4315-8742-54DB5D1783D4}" dt="2025-06-04T15:45:40.790" v="2809"/>
          <ac:spMkLst>
            <pc:docMk/>
            <pc:sldMk cId="1241737347" sldId="264"/>
            <ac:spMk id="10" creationId="{D6BFEB3D-7E15-61C9-F29A-FE79BFD3EFBE}"/>
          </ac:spMkLst>
        </pc:spChg>
        <pc:spChg chg="add mod">
          <ac:chgData name="Nguyễn Duy Ngọc" userId="b62dc53bd2404d9b" providerId="LiveId" clId="{E834B139-0D38-4315-8742-54DB5D1783D4}" dt="2025-06-04T15:45:40.790" v="2809"/>
          <ac:spMkLst>
            <pc:docMk/>
            <pc:sldMk cId="1241737347" sldId="264"/>
            <ac:spMk id="11" creationId="{3C626460-F52D-3413-7EE1-2CB020F50D7A}"/>
          </ac:spMkLst>
        </pc:spChg>
        <pc:spChg chg="add mod">
          <ac:chgData name="Nguyễn Duy Ngọc" userId="b62dc53bd2404d9b" providerId="LiveId" clId="{E834B139-0D38-4315-8742-54DB5D1783D4}" dt="2025-06-04T16:20:20.738" v="3432" actId="20577"/>
          <ac:spMkLst>
            <pc:docMk/>
            <pc:sldMk cId="1241737347" sldId="264"/>
            <ac:spMk id="14" creationId="{A742BC3C-EB32-3E28-8B70-198AFE8A07D9}"/>
          </ac:spMkLst>
        </pc:spChg>
        <pc:spChg chg="add">
          <ac:chgData name="Nguyễn Duy Ngọc" userId="b62dc53bd2404d9b" providerId="LiveId" clId="{E834B139-0D38-4315-8742-54DB5D1783D4}" dt="2025-06-04T16:17:12.383" v="3318"/>
          <ac:spMkLst>
            <pc:docMk/>
            <pc:sldMk cId="1241737347" sldId="264"/>
            <ac:spMk id="15" creationId="{96461809-18B4-8249-EE96-76395D3AD103}"/>
          </ac:spMkLst>
        </pc:spChg>
        <pc:spChg chg="add">
          <ac:chgData name="Nguyễn Duy Ngọc" userId="b62dc53bd2404d9b" providerId="LiveId" clId="{E834B139-0D38-4315-8742-54DB5D1783D4}" dt="2025-06-04T16:17:15.766" v="3319"/>
          <ac:spMkLst>
            <pc:docMk/>
            <pc:sldMk cId="1241737347" sldId="264"/>
            <ac:spMk id="16" creationId="{2B1FADCC-85A9-BBF2-216A-00C9E4E105FD}"/>
          </ac:spMkLst>
        </pc:spChg>
        <pc:spChg chg="add">
          <ac:chgData name="Nguyễn Duy Ngọc" userId="b62dc53bd2404d9b" providerId="LiveId" clId="{E834B139-0D38-4315-8742-54DB5D1783D4}" dt="2025-06-04T16:17:20.579" v="3322"/>
          <ac:spMkLst>
            <pc:docMk/>
            <pc:sldMk cId="1241737347" sldId="264"/>
            <ac:spMk id="17" creationId="{C5E00ED0-ED4C-A14E-56D4-C8F365DC2DBC}"/>
          </ac:spMkLst>
        </pc:spChg>
        <pc:picChg chg="add mod">
          <ac:chgData name="Nguyễn Duy Ngọc" userId="b62dc53bd2404d9b" providerId="LiveId" clId="{E834B139-0D38-4315-8742-54DB5D1783D4}" dt="2025-06-03T15:03:04.211" v="732"/>
          <ac:picMkLst>
            <pc:docMk/>
            <pc:sldMk cId="1241737347" sldId="264"/>
            <ac:picMk id="4" creationId="{7087A594-95D6-22B7-7071-BA45F2198F94}"/>
          </ac:picMkLst>
        </pc:picChg>
        <pc:picChg chg="add del mod">
          <ac:chgData name="Nguyễn Duy Ngọc" userId="b62dc53bd2404d9b" providerId="LiveId" clId="{E834B139-0D38-4315-8742-54DB5D1783D4}" dt="2025-06-04T16:16:55.192" v="3295" actId="478"/>
          <ac:picMkLst>
            <pc:docMk/>
            <pc:sldMk cId="1241737347" sldId="264"/>
            <ac:picMk id="13" creationId="{DF435F69-C11F-8BD6-6CC8-D20DD5F8D33F}"/>
          </ac:picMkLst>
        </pc:picChg>
      </pc:sldChg>
      <pc:sldChg chg="addSp delSp modSp add mod">
        <pc:chgData name="Nguyễn Duy Ngọc" userId="b62dc53bd2404d9b" providerId="LiveId" clId="{E834B139-0D38-4315-8742-54DB5D1783D4}" dt="2025-06-04T15:45:41.673" v="2810"/>
        <pc:sldMkLst>
          <pc:docMk/>
          <pc:sldMk cId="3975136608" sldId="265"/>
        </pc:sldMkLst>
        <pc:spChg chg="mod">
          <ac:chgData name="Nguyễn Duy Ngọc" userId="b62dc53bd2404d9b" providerId="LiveId" clId="{E834B139-0D38-4315-8742-54DB5D1783D4}" dt="2025-06-03T14:57:43.844" v="575" actId="20577"/>
          <ac:spMkLst>
            <pc:docMk/>
            <pc:sldMk cId="3975136608" sldId="265"/>
            <ac:spMk id="2" creationId="{196B9717-20E7-91BB-FDDF-B64D894A848A}"/>
          </ac:spMkLst>
        </pc:spChg>
        <pc:spChg chg="add del mod">
          <ac:chgData name="Nguyễn Duy Ngọc" userId="b62dc53bd2404d9b" providerId="LiveId" clId="{E834B139-0D38-4315-8742-54DB5D1783D4}" dt="2025-06-04T15:40:11.513" v="2714" actId="478"/>
          <ac:spMkLst>
            <pc:docMk/>
            <pc:sldMk cId="3975136608" sldId="265"/>
            <ac:spMk id="6" creationId="{E75BE4EF-4282-8ECB-57A7-800C85F856C7}"/>
          </ac:spMkLst>
        </pc:spChg>
        <pc:spChg chg="add mod">
          <ac:chgData name="Nguyễn Duy Ngọc" userId="b62dc53bd2404d9b" providerId="LiveId" clId="{E834B139-0D38-4315-8742-54DB5D1783D4}" dt="2025-06-04T15:45:41.673" v="2810"/>
          <ac:spMkLst>
            <pc:docMk/>
            <pc:sldMk cId="3975136608" sldId="265"/>
            <ac:spMk id="10" creationId="{3832769E-F432-8363-ECE1-21DA0587E5B0}"/>
          </ac:spMkLst>
        </pc:spChg>
        <pc:spChg chg="add mod">
          <ac:chgData name="Nguyễn Duy Ngọc" userId="b62dc53bd2404d9b" providerId="LiveId" clId="{E834B139-0D38-4315-8742-54DB5D1783D4}" dt="2025-06-04T15:45:41.673" v="2810"/>
          <ac:spMkLst>
            <pc:docMk/>
            <pc:sldMk cId="3975136608" sldId="265"/>
            <ac:spMk id="11" creationId="{1331FB2B-923B-8E55-8337-D3E0EC2100AB}"/>
          </ac:spMkLst>
        </pc:spChg>
        <pc:picChg chg="add mod">
          <ac:chgData name="Nguyễn Duy Ngọc" userId="b62dc53bd2404d9b" providerId="LiveId" clId="{E834B139-0D38-4315-8742-54DB5D1783D4}" dt="2025-06-03T15:03:05.009" v="733"/>
          <ac:picMkLst>
            <pc:docMk/>
            <pc:sldMk cId="3975136608" sldId="265"/>
            <ac:picMk id="4" creationId="{00153C79-B1E4-5501-3D6F-57F9A85AACD2}"/>
          </ac:picMkLst>
        </pc:picChg>
      </pc:sldChg>
      <pc:sldChg chg="add del">
        <pc:chgData name="Nguyễn Duy Ngọc" userId="b62dc53bd2404d9b" providerId="LiveId" clId="{E834B139-0D38-4315-8742-54DB5D1783D4}" dt="2025-06-03T14:57:13.991" v="534" actId="47"/>
        <pc:sldMkLst>
          <pc:docMk/>
          <pc:sldMk cId="4132383283" sldId="265"/>
        </pc:sldMkLst>
      </pc:sldChg>
      <pc:sldChg chg="add del">
        <pc:chgData name="Nguyễn Duy Ngọc" userId="b62dc53bd2404d9b" providerId="LiveId" clId="{E834B139-0D38-4315-8742-54DB5D1783D4}" dt="2025-06-03T14:57:14.909" v="535" actId="47"/>
        <pc:sldMkLst>
          <pc:docMk/>
          <pc:sldMk cId="161822747" sldId="266"/>
        </pc:sldMkLst>
      </pc:sldChg>
      <pc:sldChg chg="addSp delSp modSp add mod">
        <pc:chgData name="Nguyễn Duy Ngọc" userId="b62dc53bd2404d9b" providerId="LiveId" clId="{E834B139-0D38-4315-8742-54DB5D1783D4}" dt="2025-06-04T15:45:42.781" v="2811"/>
        <pc:sldMkLst>
          <pc:docMk/>
          <pc:sldMk cId="964236130" sldId="266"/>
        </pc:sldMkLst>
        <pc:spChg chg="mod">
          <ac:chgData name="Nguyễn Duy Ngọc" userId="b62dc53bd2404d9b" providerId="LiveId" clId="{E834B139-0D38-4315-8742-54DB5D1783D4}" dt="2025-06-03T14:57:53.394" v="595" actId="20577"/>
          <ac:spMkLst>
            <pc:docMk/>
            <pc:sldMk cId="964236130" sldId="266"/>
            <ac:spMk id="2" creationId="{BCBBE992-7051-47F0-0951-980B4EF88DDF}"/>
          </ac:spMkLst>
        </pc:spChg>
        <pc:spChg chg="add del mod">
          <ac:chgData name="Nguyễn Duy Ngọc" userId="b62dc53bd2404d9b" providerId="LiveId" clId="{E834B139-0D38-4315-8742-54DB5D1783D4}" dt="2025-06-04T15:40:12.723" v="2715" actId="478"/>
          <ac:spMkLst>
            <pc:docMk/>
            <pc:sldMk cId="964236130" sldId="266"/>
            <ac:spMk id="6" creationId="{7C6B3CE8-8870-B687-C9D7-92DE66C6D141}"/>
          </ac:spMkLst>
        </pc:spChg>
        <pc:spChg chg="add mod">
          <ac:chgData name="Nguyễn Duy Ngọc" userId="b62dc53bd2404d9b" providerId="LiveId" clId="{E834B139-0D38-4315-8742-54DB5D1783D4}" dt="2025-06-04T15:45:42.781" v="2811"/>
          <ac:spMkLst>
            <pc:docMk/>
            <pc:sldMk cId="964236130" sldId="266"/>
            <ac:spMk id="10" creationId="{321DEA47-537C-7FE3-3BF0-982BC8031F52}"/>
          </ac:spMkLst>
        </pc:spChg>
        <pc:spChg chg="add mod">
          <ac:chgData name="Nguyễn Duy Ngọc" userId="b62dc53bd2404d9b" providerId="LiveId" clId="{E834B139-0D38-4315-8742-54DB5D1783D4}" dt="2025-06-04T15:45:42.781" v="2811"/>
          <ac:spMkLst>
            <pc:docMk/>
            <pc:sldMk cId="964236130" sldId="266"/>
            <ac:spMk id="11" creationId="{6B362047-E795-200F-0045-43FCB8E93670}"/>
          </ac:spMkLst>
        </pc:spChg>
        <pc:picChg chg="add mod">
          <ac:chgData name="Nguyễn Duy Ngọc" userId="b62dc53bd2404d9b" providerId="LiveId" clId="{E834B139-0D38-4315-8742-54DB5D1783D4}" dt="2025-06-03T15:03:06.053" v="734"/>
          <ac:picMkLst>
            <pc:docMk/>
            <pc:sldMk cId="964236130" sldId="266"/>
            <ac:picMk id="4" creationId="{EEBFA822-F671-5530-1743-8BB539BFCCDF}"/>
          </ac:picMkLst>
        </pc:picChg>
      </pc:sldChg>
      <pc:sldChg chg="addSp delSp modSp add mod">
        <pc:chgData name="Nguyễn Duy Ngọc" userId="b62dc53bd2404d9b" providerId="LiveId" clId="{E834B139-0D38-4315-8742-54DB5D1783D4}" dt="2025-06-04T15:45:43.377" v="2812"/>
        <pc:sldMkLst>
          <pc:docMk/>
          <pc:sldMk cId="3621502983" sldId="267"/>
        </pc:sldMkLst>
        <pc:spChg chg="mod">
          <ac:chgData name="Nguyễn Duy Ngọc" userId="b62dc53bd2404d9b" providerId="LiveId" clId="{E834B139-0D38-4315-8742-54DB5D1783D4}" dt="2025-06-03T15:03:19.719" v="738" actId="20577"/>
          <ac:spMkLst>
            <pc:docMk/>
            <pc:sldMk cId="3621502983" sldId="267"/>
            <ac:spMk id="2" creationId="{E7C2B5FA-9770-7C3E-485F-DDC5DE54373F}"/>
          </ac:spMkLst>
        </pc:spChg>
        <pc:spChg chg="add del mod">
          <ac:chgData name="Nguyễn Duy Ngọc" userId="b62dc53bd2404d9b" providerId="LiveId" clId="{E834B139-0D38-4315-8742-54DB5D1783D4}" dt="2025-06-04T15:40:14.083" v="2717" actId="478"/>
          <ac:spMkLst>
            <pc:docMk/>
            <pc:sldMk cId="3621502983" sldId="267"/>
            <ac:spMk id="6" creationId="{91DA3322-AAE3-88A9-99AC-794360F058FB}"/>
          </ac:spMkLst>
        </pc:spChg>
        <pc:spChg chg="add mod">
          <ac:chgData name="Nguyễn Duy Ngọc" userId="b62dc53bd2404d9b" providerId="LiveId" clId="{E834B139-0D38-4315-8742-54DB5D1783D4}" dt="2025-06-04T15:45:43.377" v="2812"/>
          <ac:spMkLst>
            <pc:docMk/>
            <pc:sldMk cId="3621502983" sldId="267"/>
            <ac:spMk id="10" creationId="{93BA3723-D0B6-1C61-2710-FB576E94C4DB}"/>
          </ac:spMkLst>
        </pc:spChg>
        <pc:spChg chg="add mod">
          <ac:chgData name="Nguyễn Duy Ngọc" userId="b62dc53bd2404d9b" providerId="LiveId" clId="{E834B139-0D38-4315-8742-54DB5D1783D4}" dt="2025-06-04T15:45:43.377" v="2812"/>
          <ac:spMkLst>
            <pc:docMk/>
            <pc:sldMk cId="3621502983" sldId="267"/>
            <ac:spMk id="11" creationId="{41D3FAFF-EFE8-3457-0049-6C56A6A32AF9}"/>
          </ac:spMkLst>
        </pc:spChg>
        <pc:picChg chg="add mod">
          <ac:chgData name="Nguyễn Duy Ngọc" userId="b62dc53bd2404d9b" providerId="LiveId" clId="{E834B139-0D38-4315-8742-54DB5D1783D4}" dt="2025-06-03T15:03:06.648" v="735"/>
          <ac:picMkLst>
            <pc:docMk/>
            <pc:sldMk cId="3621502983" sldId="267"/>
            <ac:picMk id="4" creationId="{06F2EE27-DAB3-557D-01C8-B79E311C6760}"/>
          </ac:picMkLst>
        </pc:picChg>
      </pc:sldChg>
      <pc:sldChg chg="addSp delSp modSp add mod">
        <pc:chgData name="Nguyễn Duy Ngọc" userId="b62dc53bd2404d9b" providerId="LiveId" clId="{E834B139-0D38-4315-8742-54DB5D1783D4}" dt="2025-06-04T15:40:17.574" v="2719" actId="478"/>
        <pc:sldMkLst>
          <pc:docMk/>
          <pc:sldMk cId="1866100215" sldId="268"/>
        </pc:sldMkLst>
        <pc:spChg chg="del mod">
          <ac:chgData name="Nguyễn Duy Ngọc" userId="b62dc53bd2404d9b" providerId="LiveId" clId="{E834B139-0D38-4315-8742-54DB5D1783D4}" dt="2025-06-03T14:59:55.603" v="681" actId="478"/>
          <ac:spMkLst>
            <pc:docMk/>
            <pc:sldMk cId="1866100215" sldId="268"/>
            <ac:spMk id="2" creationId="{463AFC72-4400-2CD8-D352-74CC1F9665F6}"/>
          </ac:spMkLst>
        </pc:spChg>
        <pc:spChg chg="del mod">
          <ac:chgData name="Nguyễn Duy Ngọc" userId="b62dc53bd2404d9b" providerId="LiveId" clId="{E834B139-0D38-4315-8742-54DB5D1783D4}" dt="2025-06-03T15:00:01.995" v="686" actId="478"/>
          <ac:spMkLst>
            <pc:docMk/>
            <pc:sldMk cId="1866100215" sldId="268"/>
            <ac:spMk id="3" creationId="{EF87E22D-A5B8-3A8D-A288-0535200D837D}"/>
          </ac:spMkLst>
        </pc:spChg>
        <pc:spChg chg="add mod">
          <ac:chgData name="Nguyễn Duy Ngọc" userId="b62dc53bd2404d9b" providerId="LiveId" clId="{E834B139-0D38-4315-8742-54DB5D1783D4}" dt="2025-06-03T15:00:21.971" v="692" actId="207"/>
          <ac:spMkLst>
            <pc:docMk/>
            <pc:sldMk cId="1866100215" sldId="268"/>
            <ac:spMk id="6" creationId="{58F97BAF-0CD6-EABC-CCFF-26D52A356926}"/>
          </ac:spMkLst>
        </pc:spChg>
        <pc:spChg chg="add del mod">
          <ac:chgData name="Nguyễn Duy Ngọc" userId="b62dc53bd2404d9b" providerId="LiveId" clId="{E834B139-0D38-4315-8742-54DB5D1783D4}" dt="2025-06-04T15:40:17.574" v="2719" actId="478"/>
          <ac:spMkLst>
            <pc:docMk/>
            <pc:sldMk cId="1866100215" sldId="268"/>
            <ac:spMk id="8" creationId="{414E6958-E3A7-A7D8-C160-E7E44187D355}"/>
          </ac:spMkLst>
        </pc:spChg>
        <pc:picChg chg="add mod">
          <ac:chgData name="Nguyễn Duy Ngọc" userId="b62dc53bd2404d9b" providerId="LiveId" clId="{E834B139-0D38-4315-8742-54DB5D1783D4}" dt="2025-06-03T15:03:49.596" v="743" actId="1076"/>
          <ac:picMkLst>
            <pc:docMk/>
            <pc:sldMk cId="1866100215" sldId="268"/>
            <ac:picMk id="7" creationId="{E85A4800-A370-EA27-EF8E-D5B4C2EB6F19}"/>
          </ac:picMkLst>
        </pc:picChg>
        <pc:cxnChg chg="del">
          <ac:chgData name="Nguyễn Duy Ngọc" userId="b62dc53bd2404d9b" providerId="LiveId" clId="{E834B139-0D38-4315-8742-54DB5D1783D4}" dt="2025-06-03T14:59:54.104" v="679" actId="478"/>
          <ac:cxnSpMkLst>
            <pc:docMk/>
            <pc:sldMk cId="1866100215" sldId="268"/>
            <ac:cxnSpMk id="5" creationId="{00E3772D-9602-CC80-636F-66D3D560E0E8}"/>
          </ac:cxnSpMkLst>
        </pc:cxnChg>
      </pc:sldChg>
      <pc:sldChg chg="addSp delSp modSp mod">
        <pc:chgData name="Nguyễn Duy Ngọc" userId="b62dc53bd2404d9b" providerId="LiveId" clId="{E834B139-0D38-4315-8742-54DB5D1783D4}" dt="2025-06-04T15:44:36.661" v="2759"/>
        <pc:sldMkLst>
          <pc:docMk/>
          <pc:sldMk cId="611705874" sldId="269"/>
        </pc:sldMkLst>
        <pc:spChg chg="add del mod">
          <ac:chgData name="Nguyễn Duy Ngọc" userId="b62dc53bd2404d9b" providerId="LiveId" clId="{E834B139-0D38-4315-8742-54DB5D1783D4}" dt="2025-06-04T15:40:39.327" v="2725" actId="478"/>
          <ac:spMkLst>
            <pc:docMk/>
            <pc:sldMk cId="611705874" sldId="269"/>
            <ac:spMk id="4" creationId="{19FB0E62-452E-7F6F-1D2F-15A056132CB4}"/>
          </ac:spMkLst>
        </pc:spChg>
        <pc:spChg chg="del">
          <ac:chgData name="Nguyễn Duy Ngọc" userId="b62dc53bd2404d9b" providerId="LiveId" clId="{E834B139-0D38-4315-8742-54DB5D1783D4}" dt="2025-06-04T15:38:18.475" v="2651" actId="478"/>
          <ac:spMkLst>
            <pc:docMk/>
            <pc:sldMk cId="611705874" sldId="269"/>
            <ac:spMk id="7" creationId="{68F827BA-2CA2-BC22-1166-0FDA1DA303A7}"/>
          </ac:spMkLst>
        </pc:spChg>
        <pc:spChg chg="add mod">
          <ac:chgData name="Nguyễn Duy Ngọc" userId="b62dc53bd2404d9b" providerId="LiveId" clId="{E834B139-0D38-4315-8742-54DB5D1783D4}" dt="2025-06-04T15:44:36.661" v="2759"/>
          <ac:spMkLst>
            <pc:docMk/>
            <pc:sldMk cId="611705874" sldId="269"/>
            <ac:spMk id="12" creationId="{447D919B-282D-9503-33D3-B9DA90AAAF00}"/>
          </ac:spMkLst>
        </pc:spChg>
        <pc:spChg chg="add mod">
          <ac:chgData name="Nguyễn Duy Ngọc" userId="b62dc53bd2404d9b" providerId="LiveId" clId="{E834B139-0D38-4315-8742-54DB5D1783D4}" dt="2025-06-04T15:44:36.661" v="2759"/>
          <ac:spMkLst>
            <pc:docMk/>
            <pc:sldMk cId="611705874" sldId="269"/>
            <ac:spMk id="13" creationId="{B958518F-07C5-3740-827E-3262A67E1110}"/>
          </ac:spMkLst>
        </pc:spChg>
      </pc:sldChg>
      <pc:sldChg chg="addSp delSp modSp mod">
        <pc:chgData name="Nguyễn Duy Ngọc" userId="b62dc53bd2404d9b" providerId="LiveId" clId="{E834B139-0D38-4315-8742-54DB5D1783D4}" dt="2025-06-04T15:44:44.292" v="2760"/>
        <pc:sldMkLst>
          <pc:docMk/>
          <pc:sldMk cId="1773230461" sldId="270"/>
        </pc:sldMkLst>
        <pc:spChg chg="add del mod">
          <ac:chgData name="Nguyễn Duy Ngọc" userId="b62dc53bd2404d9b" providerId="LiveId" clId="{E834B139-0D38-4315-8742-54DB5D1783D4}" dt="2025-06-04T15:40:40.994" v="2726" actId="478"/>
          <ac:spMkLst>
            <pc:docMk/>
            <pc:sldMk cId="1773230461" sldId="270"/>
            <ac:spMk id="4" creationId="{DB547898-05A2-6440-3CBE-C7FC2CA5B621}"/>
          </ac:spMkLst>
        </pc:spChg>
        <pc:spChg chg="del">
          <ac:chgData name="Nguyễn Duy Ngọc" userId="b62dc53bd2404d9b" providerId="LiveId" clId="{E834B139-0D38-4315-8742-54DB5D1783D4}" dt="2025-06-04T15:38:21.792" v="2653" actId="478"/>
          <ac:spMkLst>
            <pc:docMk/>
            <pc:sldMk cId="1773230461" sldId="270"/>
            <ac:spMk id="7" creationId="{8FEFB23E-B67D-D633-AE4B-FA6A465D3136}"/>
          </ac:spMkLst>
        </pc:spChg>
        <pc:spChg chg="add mod">
          <ac:chgData name="Nguyễn Duy Ngọc" userId="b62dc53bd2404d9b" providerId="LiveId" clId="{E834B139-0D38-4315-8742-54DB5D1783D4}" dt="2025-06-04T15:44:44.292" v="2760"/>
          <ac:spMkLst>
            <pc:docMk/>
            <pc:sldMk cId="1773230461" sldId="270"/>
            <ac:spMk id="12" creationId="{814F9E30-ECC1-4782-10CB-F5B7C60D68FE}"/>
          </ac:spMkLst>
        </pc:spChg>
        <pc:spChg chg="add mod">
          <ac:chgData name="Nguyễn Duy Ngọc" userId="b62dc53bd2404d9b" providerId="LiveId" clId="{E834B139-0D38-4315-8742-54DB5D1783D4}" dt="2025-06-04T15:44:44.292" v="2760"/>
          <ac:spMkLst>
            <pc:docMk/>
            <pc:sldMk cId="1773230461" sldId="270"/>
            <ac:spMk id="13" creationId="{EC220812-7218-27FC-9B01-22DB29B03D72}"/>
          </ac:spMkLst>
        </pc:spChg>
      </pc:sldChg>
      <pc:sldChg chg="addSp delSp modSp mod">
        <pc:chgData name="Nguyễn Duy Ngọc" userId="b62dc53bd2404d9b" providerId="LiveId" clId="{E834B139-0D38-4315-8742-54DB5D1783D4}" dt="2025-06-04T15:44:19.163" v="2757"/>
        <pc:sldMkLst>
          <pc:docMk/>
          <pc:sldMk cId="2544168086" sldId="271"/>
        </pc:sldMkLst>
        <pc:spChg chg="mod">
          <ac:chgData name="Nguyễn Duy Ngọc" userId="b62dc53bd2404d9b" providerId="LiveId" clId="{E834B139-0D38-4315-8742-54DB5D1783D4}" dt="2025-06-04T13:53:37.251" v="1028" actId="114"/>
          <ac:spMkLst>
            <pc:docMk/>
            <pc:sldMk cId="2544168086" sldId="271"/>
            <ac:spMk id="3" creationId="{5FEED7D2-2BAE-FBD9-F328-1368A966B9D7}"/>
          </ac:spMkLst>
        </pc:spChg>
        <pc:spChg chg="add del mod">
          <ac:chgData name="Nguyễn Duy Ngọc" userId="b62dc53bd2404d9b" providerId="LiveId" clId="{E834B139-0D38-4315-8742-54DB5D1783D4}" dt="2025-06-04T15:40:34.027" v="2722" actId="478"/>
          <ac:spMkLst>
            <pc:docMk/>
            <pc:sldMk cId="2544168086" sldId="271"/>
            <ac:spMk id="4" creationId="{0A97D1B6-C375-23C5-857B-FE485476C545}"/>
          </ac:spMkLst>
        </pc:spChg>
        <pc:spChg chg="add mod">
          <ac:chgData name="Nguyễn Duy Ngọc" userId="b62dc53bd2404d9b" providerId="LiveId" clId="{E834B139-0D38-4315-8742-54DB5D1783D4}" dt="2025-06-04T15:44:19.163" v="2757"/>
          <ac:spMkLst>
            <pc:docMk/>
            <pc:sldMk cId="2544168086" sldId="271"/>
            <ac:spMk id="9" creationId="{FB9E6C1B-7C07-60E0-8142-47D0A69F5FB0}"/>
          </ac:spMkLst>
        </pc:spChg>
        <pc:spChg chg="add mod">
          <ac:chgData name="Nguyễn Duy Ngọc" userId="b62dc53bd2404d9b" providerId="LiveId" clId="{E834B139-0D38-4315-8742-54DB5D1783D4}" dt="2025-06-04T15:44:19.163" v="2757"/>
          <ac:spMkLst>
            <pc:docMk/>
            <pc:sldMk cId="2544168086" sldId="271"/>
            <ac:spMk id="11" creationId="{FE1D15DA-F900-155C-D40A-F3C3DE395279}"/>
          </ac:spMkLst>
        </pc:spChg>
        <pc:spChg chg="del">
          <ac:chgData name="Nguyễn Duy Ngọc" userId="b62dc53bd2404d9b" providerId="LiveId" clId="{E834B139-0D38-4315-8742-54DB5D1783D4}" dt="2025-06-04T15:38:11.117" v="2647" actId="478"/>
          <ac:spMkLst>
            <pc:docMk/>
            <pc:sldMk cId="2544168086" sldId="271"/>
            <ac:spMk id="14" creationId="{A37845C4-9479-BD6E-728E-B189A38373E2}"/>
          </ac:spMkLst>
        </pc:spChg>
      </pc:sldChg>
      <pc:sldChg chg="addSp delSp modSp mod">
        <pc:chgData name="Nguyễn Duy Ngọc" userId="b62dc53bd2404d9b" providerId="LiveId" clId="{E834B139-0D38-4315-8742-54DB5D1783D4}" dt="2025-06-04T15:45:13.063" v="2781"/>
        <pc:sldMkLst>
          <pc:docMk/>
          <pc:sldMk cId="3666566174" sldId="272"/>
        </pc:sldMkLst>
        <pc:spChg chg="del">
          <ac:chgData name="Nguyễn Duy Ngọc" userId="b62dc53bd2404d9b" providerId="LiveId" clId="{E834B139-0D38-4315-8742-54DB5D1783D4}" dt="2025-06-04T15:39:27.841" v="2683" actId="478"/>
          <ac:spMkLst>
            <pc:docMk/>
            <pc:sldMk cId="3666566174" sldId="272"/>
            <ac:spMk id="6" creationId="{0ACC37F8-1262-7407-4BAD-4E59735CAA3B}"/>
          </ac:spMkLst>
        </pc:spChg>
        <pc:spChg chg="add mod">
          <ac:chgData name="Nguyễn Duy Ngọc" userId="b62dc53bd2404d9b" providerId="LiveId" clId="{E834B139-0D38-4315-8742-54DB5D1783D4}" dt="2025-06-04T15:45:13.063" v="2781"/>
          <ac:spMkLst>
            <pc:docMk/>
            <pc:sldMk cId="3666566174" sldId="272"/>
            <ac:spMk id="13" creationId="{4C6170C8-601D-CABC-39A2-A84232AF36A6}"/>
          </ac:spMkLst>
        </pc:spChg>
        <pc:spChg chg="add mod">
          <ac:chgData name="Nguyễn Duy Ngọc" userId="b62dc53bd2404d9b" providerId="LiveId" clId="{E834B139-0D38-4315-8742-54DB5D1783D4}" dt="2025-06-04T15:45:13.063" v="2781"/>
          <ac:spMkLst>
            <pc:docMk/>
            <pc:sldMk cId="3666566174" sldId="272"/>
            <ac:spMk id="14" creationId="{FF8CBB53-59B9-ECA3-E4E6-E9B73F8FFFC6}"/>
          </ac:spMkLst>
        </pc:spChg>
        <pc:picChg chg="add mod modCrop">
          <ac:chgData name="Nguyễn Duy Ngọc" userId="b62dc53bd2404d9b" providerId="LiveId" clId="{E834B139-0D38-4315-8742-54DB5D1783D4}" dt="2025-06-04T13:58:04.172" v="1044" actId="1076"/>
          <ac:picMkLst>
            <pc:docMk/>
            <pc:sldMk cId="3666566174" sldId="272"/>
            <ac:picMk id="7" creationId="{B6AC95A7-DEBC-DE99-F847-33FCECAE2201}"/>
          </ac:picMkLst>
        </pc:picChg>
        <pc:picChg chg="add del mod">
          <ac:chgData name="Nguyễn Duy Ngọc" userId="b62dc53bd2404d9b" providerId="LiveId" clId="{E834B139-0D38-4315-8742-54DB5D1783D4}" dt="2025-06-04T13:58:01.653" v="1043" actId="478"/>
          <ac:picMkLst>
            <pc:docMk/>
            <pc:sldMk cId="3666566174" sldId="272"/>
            <ac:picMk id="11" creationId="{C97189FF-45EE-FA7B-D6B1-D42809E30CF9}"/>
          </ac:picMkLst>
        </pc:picChg>
      </pc:sldChg>
      <pc:sldChg chg="addSp delSp modSp mod">
        <pc:chgData name="Nguyễn Duy Ngọc" userId="b62dc53bd2404d9b" providerId="LiveId" clId="{E834B139-0D38-4315-8742-54DB5D1783D4}" dt="2025-06-04T15:45:14.203" v="2782"/>
        <pc:sldMkLst>
          <pc:docMk/>
          <pc:sldMk cId="3458237270" sldId="274"/>
        </pc:sldMkLst>
        <pc:spChg chg="del">
          <ac:chgData name="Nguyễn Duy Ngọc" userId="b62dc53bd2404d9b" providerId="LiveId" clId="{E834B139-0D38-4315-8742-54DB5D1783D4}" dt="2025-06-04T15:39:29.873" v="2684" actId="478"/>
          <ac:spMkLst>
            <pc:docMk/>
            <pc:sldMk cId="3458237270" sldId="274"/>
            <ac:spMk id="6" creationId="{66889C8A-6E8A-978B-E0E5-387D4735C245}"/>
          </ac:spMkLst>
        </pc:spChg>
        <pc:spChg chg="add mod">
          <ac:chgData name="Nguyễn Duy Ngọc" userId="b62dc53bd2404d9b" providerId="LiveId" clId="{E834B139-0D38-4315-8742-54DB5D1783D4}" dt="2025-06-04T15:45:14.203" v="2782"/>
          <ac:spMkLst>
            <pc:docMk/>
            <pc:sldMk cId="3458237270" sldId="274"/>
            <ac:spMk id="11" creationId="{957110B8-973E-CFD1-80E9-D36DBD0D65DD}"/>
          </ac:spMkLst>
        </pc:spChg>
        <pc:spChg chg="add mod">
          <ac:chgData name="Nguyễn Duy Ngọc" userId="b62dc53bd2404d9b" providerId="LiveId" clId="{E834B139-0D38-4315-8742-54DB5D1783D4}" dt="2025-06-04T15:45:14.203" v="2782"/>
          <ac:spMkLst>
            <pc:docMk/>
            <pc:sldMk cId="3458237270" sldId="274"/>
            <ac:spMk id="12" creationId="{7FE4D4D6-42A0-323D-BB99-535779DB2F0A}"/>
          </ac:spMkLst>
        </pc:spChg>
      </pc:sldChg>
      <pc:sldChg chg="addSp delSp modSp mod">
        <pc:chgData name="Nguyễn Duy Ngọc" userId="b62dc53bd2404d9b" providerId="LiveId" clId="{E834B139-0D38-4315-8742-54DB5D1783D4}" dt="2025-06-04T15:45:15.211" v="2783"/>
        <pc:sldMkLst>
          <pc:docMk/>
          <pc:sldMk cId="4232763296" sldId="275"/>
        </pc:sldMkLst>
        <pc:spChg chg="del">
          <ac:chgData name="Nguyễn Duy Ngọc" userId="b62dc53bd2404d9b" providerId="LiveId" clId="{E834B139-0D38-4315-8742-54DB5D1783D4}" dt="2025-06-04T15:39:31.343" v="2685" actId="478"/>
          <ac:spMkLst>
            <pc:docMk/>
            <pc:sldMk cId="4232763296" sldId="275"/>
            <ac:spMk id="6" creationId="{766ACDDE-4658-24C4-5DAA-DE4609D997C2}"/>
          </ac:spMkLst>
        </pc:spChg>
        <pc:spChg chg="add mod">
          <ac:chgData name="Nguyễn Duy Ngọc" userId="b62dc53bd2404d9b" providerId="LiveId" clId="{E834B139-0D38-4315-8742-54DB5D1783D4}" dt="2025-06-04T15:45:15.211" v="2783"/>
          <ac:spMkLst>
            <pc:docMk/>
            <pc:sldMk cId="4232763296" sldId="275"/>
            <ac:spMk id="11" creationId="{F0BD917F-7FF3-5AF0-D3BE-865AC591D19B}"/>
          </ac:spMkLst>
        </pc:spChg>
        <pc:spChg chg="add mod">
          <ac:chgData name="Nguyễn Duy Ngọc" userId="b62dc53bd2404d9b" providerId="LiveId" clId="{E834B139-0D38-4315-8742-54DB5D1783D4}" dt="2025-06-04T15:45:15.211" v="2783"/>
          <ac:spMkLst>
            <pc:docMk/>
            <pc:sldMk cId="4232763296" sldId="275"/>
            <ac:spMk id="12" creationId="{E347BEA8-00F1-BB43-D4B4-2BE0A6E1B4AE}"/>
          </ac:spMkLst>
        </pc:spChg>
      </pc:sldChg>
      <pc:sldChg chg="addSp delSp modSp mod">
        <pc:chgData name="Nguyễn Duy Ngọc" userId="b62dc53bd2404d9b" providerId="LiveId" clId="{E834B139-0D38-4315-8742-54DB5D1783D4}" dt="2025-06-04T15:45:15.735" v="2784"/>
        <pc:sldMkLst>
          <pc:docMk/>
          <pc:sldMk cId="3980613756" sldId="276"/>
        </pc:sldMkLst>
        <pc:spChg chg="del">
          <ac:chgData name="Nguyễn Duy Ngọc" userId="b62dc53bd2404d9b" providerId="LiveId" clId="{E834B139-0D38-4315-8742-54DB5D1783D4}" dt="2025-06-04T15:39:32.854" v="2686" actId="478"/>
          <ac:spMkLst>
            <pc:docMk/>
            <pc:sldMk cId="3980613756" sldId="276"/>
            <ac:spMk id="6" creationId="{29AA6C0A-5E63-0876-FB42-8B25B0F6C85F}"/>
          </ac:spMkLst>
        </pc:spChg>
        <pc:spChg chg="add mod">
          <ac:chgData name="Nguyễn Duy Ngọc" userId="b62dc53bd2404d9b" providerId="LiveId" clId="{E834B139-0D38-4315-8742-54DB5D1783D4}" dt="2025-06-04T15:45:15.735" v="2784"/>
          <ac:spMkLst>
            <pc:docMk/>
            <pc:sldMk cId="3980613756" sldId="276"/>
            <ac:spMk id="11" creationId="{8B1AAD68-31EE-4D62-C8F6-727EA92B5716}"/>
          </ac:spMkLst>
        </pc:spChg>
        <pc:spChg chg="add mod">
          <ac:chgData name="Nguyễn Duy Ngọc" userId="b62dc53bd2404d9b" providerId="LiveId" clId="{E834B139-0D38-4315-8742-54DB5D1783D4}" dt="2025-06-04T15:45:15.735" v="2784"/>
          <ac:spMkLst>
            <pc:docMk/>
            <pc:sldMk cId="3980613756" sldId="276"/>
            <ac:spMk id="12" creationId="{DC116132-F7E3-E700-5285-3C3DD7AE5AC2}"/>
          </ac:spMkLst>
        </pc:spChg>
      </pc:sldChg>
      <pc:sldChg chg="addSp delSp modSp mod">
        <pc:chgData name="Nguyễn Duy Ngọc" userId="b62dc53bd2404d9b" providerId="LiveId" clId="{E834B139-0D38-4315-8742-54DB5D1783D4}" dt="2025-06-04T15:45:16.346" v="2785"/>
        <pc:sldMkLst>
          <pc:docMk/>
          <pc:sldMk cId="1039930569" sldId="277"/>
        </pc:sldMkLst>
        <pc:spChg chg="del">
          <ac:chgData name="Nguyễn Duy Ngọc" userId="b62dc53bd2404d9b" providerId="LiveId" clId="{E834B139-0D38-4315-8742-54DB5D1783D4}" dt="2025-06-04T15:39:34.183" v="2687" actId="478"/>
          <ac:spMkLst>
            <pc:docMk/>
            <pc:sldMk cId="1039930569" sldId="277"/>
            <ac:spMk id="6" creationId="{99EE6055-4839-E19B-F6B7-726A1BAC9922}"/>
          </ac:spMkLst>
        </pc:spChg>
        <pc:spChg chg="add mod">
          <ac:chgData name="Nguyễn Duy Ngọc" userId="b62dc53bd2404d9b" providerId="LiveId" clId="{E834B139-0D38-4315-8742-54DB5D1783D4}" dt="2025-06-04T15:45:16.346" v="2785"/>
          <ac:spMkLst>
            <pc:docMk/>
            <pc:sldMk cId="1039930569" sldId="277"/>
            <ac:spMk id="11" creationId="{AF54A45C-8E59-2552-9E15-C299484050C9}"/>
          </ac:spMkLst>
        </pc:spChg>
        <pc:spChg chg="add mod">
          <ac:chgData name="Nguyễn Duy Ngọc" userId="b62dc53bd2404d9b" providerId="LiveId" clId="{E834B139-0D38-4315-8742-54DB5D1783D4}" dt="2025-06-04T15:45:16.346" v="2785"/>
          <ac:spMkLst>
            <pc:docMk/>
            <pc:sldMk cId="1039930569" sldId="277"/>
            <ac:spMk id="12" creationId="{1221334C-0B90-70EA-019E-C7F35C85BBD1}"/>
          </ac:spMkLst>
        </pc:spChg>
      </pc:sldChg>
      <pc:sldChg chg="addSp delSp modSp mod">
        <pc:chgData name="Nguyễn Duy Ngọc" userId="b62dc53bd2404d9b" providerId="LiveId" clId="{E834B139-0D38-4315-8742-54DB5D1783D4}" dt="2025-06-04T15:45:18.539" v="2786"/>
        <pc:sldMkLst>
          <pc:docMk/>
          <pc:sldMk cId="390578259" sldId="278"/>
        </pc:sldMkLst>
        <pc:spChg chg="del">
          <ac:chgData name="Nguyễn Duy Ngọc" userId="b62dc53bd2404d9b" providerId="LiveId" clId="{E834B139-0D38-4315-8742-54DB5D1783D4}" dt="2025-06-04T15:39:35.443" v="2688" actId="478"/>
          <ac:spMkLst>
            <pc:docMk/>
            <pc:sldMk cId="390578259" sldId="278"/>
            <ac:spMk id="6" creationId="{618FD3D0-15B7-F907-FBE5-8064870FD4D3}"/>
          </ac:spMkLst>
        </pc:spChg>
        <pc:spChg chg="add mod">
          <ac:chgData name="Nguyễn Duy Ngọc" userId="b62dc53bd2404d9b" providerId="LiveId" clId="{E834B139-0D38-4315-8742-54DB5D1783D4}" dt="2025-06-04T15:45:18.539" v="2786"/>
          <ac:spMkLst>
            <pc:docMk/>
            <pc:sldMk cId="390578259" sldId="278"/>
            <ac:spMk id="11" creationId="{CC5D7C53-D0CB-BB7A-4619-C47C81A46464}"/>
          </ac:spMkLst>
        </pc:spChg>
        <pc:spChg chg="add mod">
          <ac:chgData name="Nguyễn Duy Ngọc" userId="b62dc53bd2404d9b" providerId="LiveId" clId="{E834B139-0D38-4315-8742-54DB5D1783D4}" dt="2025-06-04T15:45:18.539" v="2786"/>
          <ac:spMkLst>
            <pc:docMk/>
            <pc:sldMk cId="390578259" sldId="278"/>
            <ac:spMk id="12" creationId="{6188C6EC-33F2-A4BD-2167-72B45FE7C2E5}"/>
          </ac:spMkLst>
        </pc:spChg>
      </pc:sldChg>
      <pc:sldChg chg="addSp delSp modSp mod">
        <pc:chgData name="Nguyễn Duy Ngọc" userId="b62dc53bd2404d9b" providerId="LiveId" clId="{E834B139-0D38-4315-8742-54DB5D1783D4}" dt="2025-06-04T15:45:19.256" v="2787"/>
        <pc:sldMkLst>
          <pc:docMk/>
          <pc:sldMk cId="1389845400" sldId="279"/>
        </pc:sldMkLst>
        <pc:spChg chg="del">
          <ac:chgData name="Nguyễn Duy Ngọc" userId="b62dc53bd2404d9b" providerId="LiveId" clId="{E834B139-0D38-4315-8742-54DB5D1783D4}" dt="2025-06-04T15:39:36.882" v="2689" actId="478"/>
          <ac:spMkLst>
            <pc:docMk/>
            <pc:sldMk cId="1389845400" sldId="279"/>
            <ac:spMk id="6" creationId="{33685311-9FF7-9F9E-6F60-3DA4DDD599E6}"/>
          </ac:spMkLst>
        </pc:spChg>
        <pc:spChg chg="add mod">
          <ac:chgData name="Nguyễn Duy Ngọc" userId="b62dc53bd2404d9b" providerId="LiveId" clId="{E834B139-0D38-4315-8742-54DB5D1783D4}" dt="2025-06-04T15:45:19.256" v="2787"/>
          <ac:spMkLst>
            <pc:docMk/>
            <pc:sldMk cId="1389845400" sldId="279"/>
            <ac:spMk id="12" creationId="{E2E3F8B6-8E10-215F-A2A9-E40B96A328B6}"/>
          </ac:spMkLst>
        </pc:spChg>
        <pc:spChg chg="add mod">
          <ac:chgData name="Nguyễn Duy Ngọc" userId="b62dc53bd2404d9b" providerId="LiveId" clId="{E834B139-0D38-4315-8742-54DB5D1783D4}" dt="2025-06-04T15:45:19.256" v="2787"/>
          <ac:spMkLst>
            <pc:docMk/>
            <pc:sldMk cId="1389845400" sldId="279"/>
            <ac:spMk id="13" creationId="{A8AF6B92-5447-8E0F-A33A-87A7AFF858A9}"/>
          </ac:spMkLst>
        </pc:spChg>
      </pc:sldChg>
      <pc:sldChg chg="addSp delSp modSp mod">
        <pc:chgData name="Nguyễn Duy Ngọc" userId="b62dc53bd2404d9b" providerId="LiveId" clId="{E834B139-0D38-4315-8742-54DB5D1783D4}" dt="2025-06-04T15:45:20.202" v="2788"/>
        <pc:sldMkLst>
          <pc:docMk/>
          <pc:sldMk cId="1855747012" sldId="280"/>
        </pc:sldMkLst>
        <pc:spChg chg="del">
          <ac:chgData name="Nguyễn Duy Ngọc" userId="b62dc53bd2404d9b" providerId="LiveId" clId="{E834B139-0D38-4315-8742-54DB5D1783D4}" dt="2025-06-04T15:39:38.278" v="2690" actId="478"/>
          <ac:spMkLst>
            <pc:docMk/>
            <pc:sldMk cId="1855747012" sldId="280"/>
            <ac:spMk id="6" creationId="{043104BC-A601-CFE9-856C-A04A1A1A5817}"/>
          </ac:spMkLst>
        </pc:spChg>
        <pc:spChg chg="add mod">
          <ac:chgData name="Nguyễn Duy Ngọc" userId="b62dc53bd2404d9b" providerId="LiveId" clId="{E834B139-0D38-4315-8742-54DB5D1783D4}" dt="2025-06-04T15:45:20.202" v="2788"/>
          <ac:spMkLst>
            <pc:docMk/>
            <pc:sldMk cId="1855747012" sldId="280"/>
            <ac:spMk id="11" creationId="{A9E6BAC4-CDC2-2486-11E7-B115B40467B9}"/>
          </ac:spMkLst>
        </pc:spChg>
        <pc:spChg chg="add mod">
          <ac:chgData name="Nguyễn Duy Ngọc" userId="b62dc53bd2404d9b" providerId="LiveId" clId="{E834B139-0D38-4315-8742-54DB5D1783D4}" dt="2025-06-04T15:45:20.202" v="2788"/>
          <ac:spMkLst>
            <pc:docMk/>
            <pc:sldMk cId="1855747012" sldId="280"/>
            <ac:spMk id="12" creationId="{747CD026-0E30-7945-66F9-91C2FECD8DEE}"/>
          </ac:spMkLst>
        </pc:spChg>
      </pc:sldChg>
      <pc:sldChg chg="addSp delSp modSp mod">
        <pc:chgData name="Nguyễn Duy Ngọc" userId="b62dc53bd2404d9b" providerId="LiveId" clId="{E834B139-0D38-4315-8742-54DB5D1783D4}" dt="2025-06-04T15:45:22.896" v="2791"/>
        <pc:sldMkLst>
          <pc:docMk/>
          <pc:sldMk cId="980097101" sldId="281"/>
        </pc:sldMkLst>
        <pc:spChg chg="del">
          <ac:chgData name="Nguyễn Duy Ngọc" userId="b62dc53bd2404d9b" providerId="LiveId" clId="{E834B139-0D38-4315-8742-54DB5D1783D4}" dt="2025-06-04T15:39:42.340" v="2693" actId="478"/>
          <ac:spMkLst>
            <pc:docMk/>
            <pc:sldMk cId="980097101" sldId="281"/>
            <ac:spMk id="6" creationId="{3C5C291E-921D-115B-9448-48374DBD7DA1}"/>
          </ac:spMkLst>
        </pc:spChg>
        <pc:spChg chg="add mod">
          <ac:chgData name="Nguyễn Duy Ngọc" userId="b62dc53bd2404d9b" providerId="LiveId" clId="{E834B139-0D38-4315-8742-54DB5D1783D4}" dt="2025-06-04T15:45:22.896" v="2791"/>
          <ac:spMkLst>
            <pc:docMk/>
            <pc:sldMk cId="980097101" sldId="281"/>
            <ac:spMk id="10" creationId="{32C3BB09-2044-A427-AB4A-4604E482743E}"/>
          </ac:spMkLst>
        </pc:spChg>
        <pc:spChg chg="add mod">
          <ac:chgData name="Nguyễn Duy Ngọc" userId="b62dc53bd2404d9b" providerId="LiveId" clId="{E834B139-0D38-4315-8742-54DB5D1783D4}" dt="2025-06-04T15:45:22.896" v="2791"/>
          <ac:spMkLst>
            <pc:docMk/>
            <pc:sldMk cId="980097101" sldId="281"/>
            <ac:spMk id="11" creationId="{782A832D-0E43-4FBE-41F1-4F4B8E4E3EBF}"/>
          </ac:spMkLst>
        </pc:spChg>
      </pc:sldChg>
      <pc:sldChg chg="addSp delSp modSp mod">
        <pc:chgData name="Nguyễn Duy Ngọc" userId="b62dc53bd2404d9b" providerId="LiveId" clId="{E834B139-0D38-4315-8742-54DB5D1783D4}" dt="2025-06-04T15:45:23.610" v="2792"/>
        <pc:sldMkLst>
          <pc:docMk/>
          <pc:sldMk cId="2401477717" sldId="282"/>
        </pc:sldMkLst>
        <pc:spChg chg="del">
          <ac:chgData name="Nguyễn Duy Ngọc" userId="b62dc53bd2404d9b" providerId="LiveId" clId="{E834B139-0D38-4315-8742-54DB5D1783D4}" dt="2025-06-04T15:39:43.765" v="2694" actId="478"/>
          <ac:spMkLst>
            <pc:docMk/>
            <pc:sldMk cId="2401477717" sldId="282"/>
            <ac:spMk id="6" creationId="{F02AAC28-154F-4A8C-5F8D-78B2BEC6B5B7}"/>
          </ac:spMkLst>
        </pc:spChg>
        <pc:spChg chg="add mod">
          <ac:chgData name="Nguyễn Duy Ngọc" userId="b62dc53bd2404d9b" providerId="LiveId" clId="{E834B139-0D38-4315-8742-54DB5D1783D4}" dt="2025-06-04T15:45:23.610" v="2792"/>
          <ac:spMkLst>
            <pc:docMk/>
            <pc:sldMk cId="2401477717" sldId="282"/>
            <ac:spMk id="10" creationId="{CA6FBEC4-0EE0-7D14-0112-225D7A7572CF}"/>
          </ac:spMkLst>
        </pc:spChg>
        <pc:spChg chg="add mod">
          <ac:chgData name="Nguyễn Duy Ngọc" userId="b62dc53bd2404d9b" providerId="LiveId" clId="{E834B139-0D38-4315-8742-54DB5D1783D4}" dt="2025-06-04T15:45:23.610" v="2792"/>
          <ac:spMkLst>
            <pc:docMk/>
            <pc:sldMk cId="2401477717" sldId="282"/>
            <ac:spMk id="11" creationId="{9820172F-CE7F-5A2E-682F-3D28C387BA0B}"/>
          </ac:spMkLst>
        </pc:spChg>
      </pc:sldChg>
      <pc:sldChg chg="addSp delSp modSp mod">
        <pc:chgData name="Nguyễn Duy Ngọc" userId="b62dc53bd2404d9b" providerId="LiveId" clId="{E834B139-0D38-4315-8742-54DB5D1783D4}" dt="2025-06-04T15:45:25.123" v="2793"/>
        <pc:sldMkLst>
          <pc:docMk/>
          <pc:sldMk cId="1699806972" sldId="283"/>
        </pc:sldMkLst>
        <pc:spChg chg="del">
          <ac:chgData name="Nguyễn Duy Ngọc" userId="b62dc53bd2404d9b" providerId="LiveId" clId="{E834B139-0D38-4315-8742-54DB5D1783D4}" dt="2025-06-04T15:39:45.121" v="2695" actId="478"/>
          <ac:spMkLst>
            <pc:docMk/>
            <pc:sldMk cId="1699806972" sldId="283"/>
            <ac:spMk id="6" creationId="{314333B3-ECEC-5D65-756F-7F37ACF8AC4E}"/>
          </ac:spMkLst>
        </pc:spChg>
        <pc:spChg chg="add mod">
          <ac:chgData name="Nguyễn Duy Ngọc" userId="b62dc53bd2404d9b" providerId="LiveId" clId="{E834B139-0D38-4315-8742-54DB5D1783D4}" dt="2025-06-04T15:45:25.123" v="2793"/>
          <ac:spMkLst>
            <pc:docMk/>
            <pc:sldMk cId="1699806972" sldId="283"/>
            <ac:spMk id="10" creationId="{2B23BA9F-CFAB-B0E6-284E-1C6A8119E2CC}"/>
          </ac:spMkLst>
        </pc:spChg>
        <pc:spChg chg="add mod">
          <ac:chgData name="Nguyễn Duy Ngọc" userId="b62dc53bd2404d9b" providerId="LiveId" clId="{E834B139-0D38-4315-8742-54DB5D1783D4}" dt="2025-06-04T15:45:25.123" v="2793"/>
          <ac:spMkLst>
            <pc:docMk/>
            <pc:sldMk cId="1699806972" sldId="283"/>
            <ac:spMk id="11" creationId="{084477E2-2B57-AFE3-33B4-9C0BE6F1BD59}"/>
          </ac:spMkLst>
        </pc:spChg>
      </pc:sldChg>
      <pc:sldChg chg="addSp delSp modSp mod">
        <pc:chgData name="Nguyễn Duy Ngọc" userId="b62dc53bd2404d9b" providerId="LiveId" clId="{E834B139-0D38-4315-8742-54DB5D1783D4}" dt="2025-06-04T15:45:21.205" v="2789"/>
        <pc:sldMkLst>
          <pc:docMk/>
          <pc:sldMk cId="2141420632" sldId="284"/>
        </pc:sldMkLst>
        <pc:spChg chg="del">
          <ac:chgData name="Nguyễn Duy Ngọc" userId="b62dc53bd2404d9b" providerId="LiveId" clId="{E834B139-0D38-4315-8742-54DB5D1783D4}" dt="2025-06-04T15:39:39.592" v="2691" actId="478"/>
          <ac:spMkLst>
            <pc:docMk/>
            <pc:sldMk cId="2141420632" sldId="284"/>
            <ac:spMk id="6" creationId="{E3E9A35E-1421-3230-F330-CCB3409C6125}"/>
          </ac:spMkLst>
        </pc:spChg>
        <pc:spChg chg="add mod">
          <ac:chgData name="Nguyễn Duy Ngọc" userId="b62dc53bd2404d9b" providerId="LiveId" clId="{E834B139-0D38-4315-8742-54DB5D1783D4}" dt="2025-06-04T15:45:21.205" v="2789"/>
          <ac:spMkLst>
            <pc:docMk/>
            <pc:sldMk cId="2141420632" sldId="284"/>
            <ac:spMk id="12" creationId="{B2E3EA57-75F9-973C-D69E-5EA00ADABFBA}"/>
          </ac:spMkLst>
        </pc:spChg>
        <pc:spChg chg="add mod">
          <ac:chgData name="Nguyễn Duy Ngọc" userId="b62dc53bd2404d9b" providerId="LiveId" clId="{E834B139-0D38-4315-8742-54DB5D1783D4}" dt="2025-06-04T15:45:21.205" v="2789"/>
          <ac:spMkLst>
            <pc:docMk/>
            <pc:sldMk cId="2141420632" sldId="284"/>
            <ac:spMk id="13" creationId="{F49828D3-ECB6-1741-6A48-2AAF48464846}"/>
          </ac:spMkLst>
        </pc:spChg>
        <pc:picChg chg="add mod">
          <ac:chgData name="Nguyễn Duy Ngọc" userId="b62dc53bd2404d9b" providerId="LiveId" clId="{E834B139-0D38-4315-8742-54DB5D1783D4}" dt="2025-06-04T13:58:44.512" v="1048" actId="1076"/>
          <ac:picMkLst>
            <pc:docMk/>
            <pc:sldMk cId="2141420632" sldId="284"/>
            <ac:picMk id="3" creationId="{D06E1177-BF71-00EE-96EC-B926F9036B96}"/>
          </ac:picMkLst>
        </pc:picChg>
        <pc:picChg chg="del">
          <ac:chgData name="Nguyễn Duy Ngọc" userId="b62dc53bd2404d9b" providerId="LiveId" clId="{E834B139-0D38-4315-8742-54DB5D1783D4}" dt="2025-06-04T13:58:31.996" v="1045" actId="478"/>
          <ac:picMkLst>
            <pc:docMk/>
            <pc:sldMk cId="2141420632" sldId="284"/>
            <ac:picMk id="10" creationId="{24345C2A-6E21-C320-5A13-135751C126EC}"/>
          </ac:picMkLst>
        </pc:picChg>
      </pc:sldChg>
      <pc:sldChg chg="addSp delSp modSp mod">
        <pc:chgData name="Nguyễn Duy Ngọc" userId="b62dc53bd2404d9b" providerId="LiveId" clId="{E834B139-0D38-4315-8742-54DB5D1783D4}" dt="2025-06-04T15:44:50.853" v="2761"/>
        <pc:sldMkLst>
          <pc:docMk/>
          <pc:sldMk cId="76313966" sldId="285"/>
        </pc:sldMkLst>
        <pc:spChg chg="add del mod">
          <ac:chgData name="Nguyễn Duy Ngọc" userId="b62dc53bd2404d9b" providerId="LiveId" clId="{E834B139-0D38-4315-8742-54DB5D1783D4}" dt="2025-06-04T15:40:42.335" v="2727" actId="478"/>
          <ac:spMkLst>
            <pc:docMk/>
            <pc:sldMk cId="76313966" sldId="285"/>
            <ac:spMk id="4" creationId="{55F64E96-471D-0E83-26A7-E01A4DBFD1A2}"/>
          </ac:spMkLst>
        </pc:spChg>
        <pc:spChg chg="del">
          <ac:chgData name="Nguyễn Duy Ngọc" userId="b62dc53bd2404d9b" providerId="LiveId" clId="{E834B139-0D38-4315-8742-54DB5D1783D4}" dt="2025-06-04T15:38:25.322" v="2655" actId="478"/>
          <ac:spMkLst>
            <pc:docMk/>
            <pc:sldMk cId="76313966" sldId="285"/>
            <ac:spMk id="7" creationId="{A1962253-E1D8-C1F8-1547-510C74A75508}"/>
          </ac:spMkLst>
        </pc:spChg>
        <pc:spChg chg="add mod">
          <ac:chgData name="Nguyễn Duy Ngọc" userId="b62dc53bd2404d9b" providerId="LiveId" clId="{E834B139-0D38-4315-8742-54DB5D1783D4}" dt="2025-06-04T15:44:50.853" v="2761"/>
          <ac:spMkLst>
            <pc:docMk/>
            <pc:sldMk cId="76313966" sldId="285"/>
            <ac:spMk id="11" creationId="{9D40D903-5D0B-BA54-A6B8-FEE06E4C693A}"/>
          </ac:spMkLst>
        </pc:spChg>
        <pc:spChg chg="add mod">
          <ac:chgData name="Nguyễn Duy Ngọc" userId="b62dc53bd2404d9b" providerId="LiveId" clId="{E834B139-0D38-4315-8742-54DB5D1783D4}" dt="2025-06-04T15:44:50.853" v="2761"/>
          <ac:spMkLst>
            <pc:docMk/>
            <pc:sldMk cId="76313966" sldId="285"/>
            <ac:spMk id="12" creationId="{8BD4693D-7870-5C85-76DD-2B9CCB7CF79B}"/>
          </ac:spMkLst>
        </pc:spChg>
      </pc:sldChg>
      <pc:sldChg chg="addSp delSp modSp mod">
        <pc:chgData name="Nguyễn Duy Ngọc" userId="b62dc53bd2404d9b" providerId="LiveId" clId="{E834B139-0D38-4315-8742-54DB5D1783D4}" dt="2025-06-04T15:44:56.286" v="2768"/>
        <pc:sldMkLst>
          <pc:docMk/>
          <pc:sldMk cId="3801138962" sldId="286"/>
        </pc:sldMkLst>
        <pc:spChg chg="add del mod">
          <ac:chgData name="Nguyễn Duy Ngọc" userId="b62dc53bd2404d9b" providerId="LiveId" clId="{E834B139-0D38-4315-8742-54DB5D1783D4}" dt="2025-06-04T15:40:43.798" v="2728" actId="478"/>
          <ac:spMkLst>
            <pc:docMk/>
            <pc:sldMk cId="3801138962" sldId="286"/>
            <ac:spMk id="4" creationId="{7D4C05B2-4B07-2067-0075-86F1B31F7ED8}"/>
          </ac:spMkLst>
        </pc:spChg>
        <pc:spChg chg="del">
          <ac:chgData name="Nguyễn Duy Ngọc" userId="b62dc53bd2404d9b" providerId="LiveId" clId="{E834B139-0D38-4315-8742-54DB5D1783D4}" dt="2025-06-04T15:38:28.582" v="2657" actId="478"/>
          <ac:spMkLst>
            <pc:docMk/>
            <pc:sldMk cId="3801138962" sldId="286"/>
            <ac:spMk id="7" creationId="{5910E536-EB08-EE0A-6802-972E071E7F75}"/>
          </ac:spMkLst>
        </pc:spChg>
        <pc:spChg chg="add mod">
          <ac:chgData name="Nguyễn Duy Ngọc" userId="b62dc53bd2404d9b" providerId="LiveId" clId="{E834B139-0D38-4315-8742-54DB5D1783D4}" dt="2025-06-04T15:44:52.962" v="2763" actId="1036"/>
          <ac:spMkLst>
            <pc:docMk/>
            <pc:sldMk cId="3801138962" sldId="286"/>
            <ac:spMk id="11" creationId="{E6EF0E9F-E813-9C07-930C-DB2A8327D2CD}"/>
          </ac:spMkLst>
        </pc:spChg>
        <pc:spChg chg="add mod">
          <ac:chgData name="Nguyễn Duy Ngọc" userId="b62dc53bd2404d9b" providerId="LiveId" clId="{E834B139-0D38-4315-8742-54DB5D1783D4}" dt="2025-06-04T15:44:52.962" v="2763" actId="1036"/>
          <ac:spMkLst>
            <pc:docMk/>
            <pc:sldMk cId="3801138962" sldId="286"/>
            <ac:spMk id="12" creationId="{4DCDECEB-60A8-65D1-D9C2-EADE918D2587}"/>
          </ac:spMkLst>
        </pc:spChg>
        <pc:spChg chg="add mod">
          <ac:chgData name="Nguyễn Duy Ngọc" userId="b62dc53bd2404d9b" providerId="LiveId" clId="{E834B139-0D38-4315-8742-54DB5D1783D4}" dt="2025-06-04T15:44:55.983" v="2767" actId="1035"/>
          <ac:spMkLst>
            <pc:docMk/>
            <pc:sldMk cId="3801138962" sldId="286"/>
            <ac:spMk id="13" creationId="{813C87FA-7659-88B2-E071-D2CCFB4FD054}"/>
          </ac:spMkLst>
        </pc:spChg>
        <pc:spChg chg="add mod">
          <ac:chgData name="Nguyễn Duy Ngọc" userId="b62dc53bd2404d9b" providerId="LiveId" clId="{E834B139-0D38-4315-8742-54DB5D1783D4}" dt="2025-06-04T15:44:56.286" v="2768"/>
          <ac:spMkLst>
            <pc:docMk/>
            <pc:sldMk cId="3801138962" sldId="286"/>
            <ac:spMk id="14" creationId="{2A7E5576-4A7A-9244-B633-CAD9B2B42373}"/>
          </ac:spMkLst>
        </pc:spChg>
      </pc:sldChg>
      <pc:sldChg chg="addSp delSp modSp mod">
        <pc:chgData name="Nguyễn Duy Ngọc" userId="b62dc53bd2404d9b" providerId="LiveId" clId="{E834B139-0D38-4315-8742-54DB5D1783D4}" dt="2025-06-04T15:44:59.224" v="2769"/>
        <pc:sldMkLst>
          <pc:docMk/>
          <pc:sldMk cId="3963732765" sldId="287"/>
        </pc:sldMkLst>
        <pc:spChg chg="add mod">
          <ac:chgData name="Nguyễn Duy Ngọc" userId="b62dc53bd2404d9b" providerId="LiveId" clId="{E834B139-0D38-4315-8742-54DB5D1783D4}" dt="2025-06-04T15:38:31.791" v="2659"/>
          <ac:spMkLst>
            <pc:docMk/>
            <pc:sldMk cId="3963732765" sldId="287"/>
            <ac:spMk id="4" creationId="{7EF173C2-1CC7-0E07-FC7F-90D4A27F13CC}"/>
          </ac:spMkLst>
        </pc:spChg>
        <pc:spChg chg="del">
          <ac:chgData name="Nguyễn Duy Ngọc" userId="b62dc53bd2404d9b" providerId="LiveId" clId="{E834B139-0D38-4315-8742-54DB5D1783D4}" dt="2025-06-04T15:38:33.130" v="2660" actId="478"/>
          <ac:spMkLst>
            <pc:docMk/>
            <pc:sldMk cId="3963732765" sldId="287"/>
            <ac:spMk id="7" creationId="{116CD98B-0D79-BB1E-E900-62359122DC96}"/>
          </ac:spMkLst>
        </pc:spChg>
        <pc:spChg chg="add del mod">
          <ac:chgData name="Nguyễn Duy Ngọc" userId="b62dc53bd2404d9b" providerId="LiveId" clId="{E834B139-0D38-4315-8742-54DB5D1783D4}" dt="2025-06-04T15:40:44.936" v="2729" actId="478"/>
          <ac:spMkLst>
            <pc:docMk/>
            <pc:sldMk cId="3963732765" sldId="287"/>
            <ac:spMk id="8" creationId="{AB09D9BB-4197-D04C-5D6F-235744E4E61D}"/>
          </ac:spMkLst>
        </pc:spChg>
        <pc:spChg chg="add mod">
          <ac:chgData name="Nguyễn Duy Ngọc" userId="b62dc53bd2404d9b" providerId="LiveId" clId="{E834B139-0D38-4315-8742-54DB5D1783D4}" dt="2025-06-04T15:44:59.224" v="2769"/>
          <ac:spMkLst>
            <pc:docMk/>
            <pc:sldMk cId="3963732765" sldId="287"/>
            <ac:spMk id="12" creationId="{C1364106-E6ED-16A5-D66D-2CBAF44E7063}"/>
          </ac:spMkLst>
        </pc:spChg>
        <pc:spChg chg="add mod">
          <ac:chgData name="Nguyễn Duy Ngọc" userId="b62dc53bd2404d9b" providerId="LiveId" clId="{E834B139-0D38-4315-8742-54DB5D1783D4}" dt="2025-06-04T15:44:59.224" v="2769"/>
          <ac:spMkLst>
            <pc:docMk/>
            <pc:sldMk cId="3963732765" sldId="287"/>
            <ac:spMk id="13" creationId="{A6577C5B-0E9F-0DF1-6870-464743999AF2}"/>
          </ac:spMkLst>
        </pc:spChg>
      </pc:sldChg>
      <pc:sldChg chg="addSp delSp modSp mod">
        <pc:chgData name="Nguyễn Duy Ngọc" userId="b62dc53bd2404d9b" providerId="LiveId" clId="{E834B139-0D38-4315-8742-54DB5D1783D4}" dt="2025-06-04T15:45:02.876" v="2770"/>
        <pc:sldMkLst>
          <pc:docMk/>
          <pc:sldMk cId="1869356155" sldId="288"/>
        </pc:sldMkLst>
        <pc:spChg chg="mod">
          <ac:chgData name="Nguyễn Duy Ngọc" userId="b62dc53bd2404d9b" providerId="LiveId" clId="{E834B139-0D38-4315-8742-54DB5D1783D4}" dt="2025-06-04T13:25:50.255" v="1010" actId="20577"/>
          <ac:spMkLst>
            <pc:docMk/>
            <pc:sldMk cId="1869356155" sldId="288"/>
            <ac:spMk id="3" creationId="{0F01957C-8F6D-A075-A0EC-A739D400B6CB}"/>
          </ac:spMkLst>
        </pc:spChg>
        <pc:spChg chg="add del mod">
          <ac:chgData name="Nguyễn Duy Ngọc" userId="b62dc53bd2404d9b" providerId="LiveId" clId="{E834B139-0D38-4315-8742-54DB5D1783D4}" dt="2025-06-04T15:40:45.859" v="2730" actId="478"/>
          <ac:spMkLst>
            <pc:docMk/>
            <pc:sldMk cId="1869356155" sldId="288"/>
            <ac:spMk id="4" creationId="{3CB9F5FF-4E00-D458-91D8-DF6991F2BCF8}"/>
          </ac:spMkLst>
        </pc:spChg>
        <pc:spChg chg="del">
          <ac:chgData name="Nguyễn Duy Ngọc" userId="b62dc53bd2404d9b" providerId="LiveId" clId="{E834B139-0D38-4315-8742-54DB5D1783D4}" dt="2025-06-04T15:38:36.975" v="2662" actId="478"/>
          <ac:spMkLst>
            <pc:docMk/>
            <pc:sldMk cId="1869356155" sldId="288"/>
            <ac:spMk id="7" creationId="{D0AEA0AA-C8FA-DEC9-71BB-3026602DEB6B}"/>
          </ac:spMkLst>
        </pc:spChg>
        <pc:spChg chg="add mod">
          <ac:chgData name="Nguyễn Duy Ngọc" userId="b62dc53bd2404d9b" providerId="LiveId" clId="{E834B139-0D38-4315-8742-54DB5D1783D4}" dt="2025-06-04T15:45:02.876" v="2770"/>
          <ac:spMkLst>
            <pc:docMk/>
            <pc:sldMk cId="1869356155" sldId="288"/>
            <ac:spMk id="11" creationId="{8EAE6B2F-7B2B-8B42-5449-CDA4BD60E6B4}"/>
          </ac:spMkLst>
        </pc:spChg>
        <pc:spChg chg="add mod">
          <ac:chgData name="Nguyễn Duy Ngọc" userId="b62dc53bd2404d9b" providerId="LiveId" clId="{E834B139-0D38-4315-8742-54DB5D1783D4}" dt="2025-06-04T15:45:02.876" v="2770"/>
          <ac:spMkLst>
            <pc:docMk/>
            <pc:sldMk cId="1869356155" sldId="288"/>
            <ac:spMk id="12" creationId="{73501FCB-4A99-B6D0-9AD8-E6C7F06C2DB3}"/>
          </ac:spMkLst>
        </pc:spChg>
      </pc:sldChg>
      <pc:sldChg chg="addSp delSp modSp mod">
        <pc:chgData name="Nguyễn Duy Ngọc" userId="b62dc53bd2404d9b" providerId="LiveId" clId="{E834B139-0D38-4315-8742-54DB5D1783D4}" dt="2025-06-04T15:45:04.046" v="2771"/>
        <pc:sldMkLst>
          <pc:docMk/>
          <pc:sldMk cId="4201649890" sldId="289"/>
        </pc:sldMkLst>
        <pc:spChg chg="add del mod">
          <ac:chgData name="Nguyễn Duy Ngọc" userId="b62dc53bd2404d9b" providerId="LiveId" clId="{E834B139-0D38-4315-8742-54DB5D1783D4}" dt="2025-06-04T15:40:46.934" v="2731" actId="478"/>
          <ac:spMkLst>
            <pc:docMk/>
            <pc:sldMk cId="4201649890" sldId="289"/>
            <ac:spMk id="3" creationId="{B81A7B6B-7C0E-709C-D972-1D1A0EE819D7}"/>
          </ac:spMkLst>
        </pc:spChg>
        <pc:spChg chg="del">
          <ac:chgData name="Nguyễn Duy Ngọc" userId="b62dc53bd2404d9b" providerId="LiveId" clId="{E834B139-0D38-4315-8742-54DB5D1783D4}" dt="2025-06-04T15:38:41.101" v="2664" actId="478"/>
          <ac:spMkLst>
            <pc:docMk/>
            <pc:sldMk cId="4201649890" sldId="289"/>
            <ac:spMk id="7" creationId="{9DF6BCF2-7D92-C3D4-BE90-22C8F42C3A80}"/>
          </ac:spMkLst>
        </pc:spChg>
        <pc:spChg chg="add mod">
          <ac:chgData name="Nguyễn Duy Ngọc" userId="b62dc53bd2404d9b" providerId="LiveId" clId="{E834B139-0D38-4315-8742-54DB5D1783D4}" dt="2025-06-04T15:45:04.046" v="2771"/>
          <ac:spMkLst>
            <pc:docMk/>
            <pc:sldMk cId="4201649890" sldId="289"/>
            <ac:spMk id="12" creationId="{2638A2FB-A8D5-4484-4614-4227892ED5CD}"/>
          </ac:spMkLst>
        </pc:spChg>
        <pc:spChg chg="add mod">
          <ac:chgData name="Nguyễn Duy Ngọc" userId="b62dc53bd2404d9b" providerId="LiveId" clId="{E834B139-0D38-4315-8742-54DB5D1783D4}" dt="2025-06-04T15:45:04.046" v="2771"/>
          <ac:spMkLst>
            <pc:docMk/>
            <pc:sldMk cId="4201649890" sldId="289"/>
            <ac:spMk id="13" creationId="{44F91C3A-DF2B-2357-1E73-C5307D6D6CE6}"/>
          </ac:spMkLst>
        </pc:spChg>
      </pc:sldChg>
      <pc:sldChg chg="addSp delSp modSp mod">
        <pc:chgData name="Nguyễn Duy Ngọc" userId="b62dc53bd2404d9b" providerId="LiveId" clId="{E834B139-0D38-4315-8742-54DB5D1783D4}" dt="2025-06-04T15:45:04.617" v="2772"/>
        <pc:sldMkLst>
          <pc:docMk/>
          <pc:sldMk cId="4089330268" sldId="290"/>
        </pc:sldMkLst>
        <pc:spChg chg="add del mod">
          <ac:chgData name="Nguyễn Duy Ngọc" userId="b62dc53bd2404d9b" providerId="LiveId" clId="{E834B139-0D38-4315-8742-54DB5D1783D4}" dt="2025-06-04T15:40:47.872" v="2732" actId="478"/>
          <ac:spMkLst>
            <pc:docMk/>
            <pc:sldMk cId="4089330268" sldId="290"/>
            <ac:spMk id="4" creationId="{27C88C24-F1E7-C2A6-A59F-06B3098F1C1F}"/>
          </ac:spMkLst>
        </pc:spChg>
        <pc:spChg chg="del">
          <ac:chgData name="Nguyễn Duy Ngọc" userId="b62dc53bd2404d9b" providerId="LiveId" clId="{E834B139-0D38-4315-8742-54DB5D1783D4}" dt="2025-06-04T15:38:44.780" v="2666" actId="478"/>
          <ac:spMkLst>
            <pc:docMk/>
            <pc:sldMk cId="4089330268" sldId="290"/>
            <ac:spMk id="7" creationId="{32DA2265-923C-E010-A52A-C9F52A914249}"/>
          </ac:spMkLst>
        </pc:spChg>
        <pc:spChg chg="add mod">
          <ac:chgData name="Nguyễn Duy Ngọc" userId="b62dc53bd2404d9b" providerId="LiveId" clId="{E834B139-0D38-4315-8742-54DB5D1783D4}" dt="2025-06-04T15:45:04.617" v="2772"/>
          <ac:spMkLst>
            <pc:docMk/>
            <pc:sldMk cId="4089330268" sldId="290"/>
            <ac:spMk id="12" creationId="{B701B4F6-D244-7B09-E9B1-F8529854A46D}"/>
          </ac:spMkLst>
        </pc:spChg>
        <pc:spChg chg="add mod">
          <ac:chgData name="Nguyễn Duy Ngọc" userId="b62dc53bd2404d9b" providerId="LiveId" clId="{E834B139-0D38-4315-8742-54DB5D1783D4}" dt="2025-06-04T15:45:04.617" v="2772"/>
          <ac:spMkLst>
            <pc:docMk/>
            <pc:sldMk cId="4089330268" sldId="290"/>
            <ac:spMk id="13" creationId="{C47A36F8-0807-B992-54CE-2E1AD24A24E2}"/>
          </ac:spMkLst>
        </pc:spChg>
      </pc:sldChg>
      <pc:sldChg chg="addSp delSp modSp mod">
        <pc:chgData name="Nguyễn Duy Ngọc" userId="b62dc53bd2404d9b" providerId="LiveId" clId="{E834B139-0D38-4315-8742-54DB5D1783D4}" dt="2025-06-04T15:45:05.517" v="2773"/>
        <pc:sldMkLst>
          <pc:docMk/>
          <pc:sldMk cId="3618847406" sldId="291"/>
        </pc:sldMkLst>
        <pc:spChg chg="mod">
          <ac:chgData name="Nguyễn Duy Ngọc" userId="b62dc53bd2404d9b" providerId="LiveId" clId="{E834B139-0D38-4315-8742-54DB5D1783D4}" dt="2025-06-04T14:09:14.151" v="1124" actId="20577"/>
          <ac:spMkLst>
            <pc:docMk/>
            <pc:sldMk cId="3618847406" sldId="291"/>
            <ac:spMk id="3" creationId="{8832AE16-836B-6F37-F6F0-45886ADB0DF2}"/>
          </ac:spMkLst>
        </pc:spChg>
        <pc:spChg chg="add del mod">
          <ac:chgData name="Nguyễn Duy Ngọc" userId="b62dc53bd2404d9b" providerId="LiveId" clId="{E834B139-0D38-4315-8742-54DB5D1783D4}" dt="2025-06-04T15:40:48.788" v="2733" actId="478"/>
          <ac:spMkLst>
            <pc:docMk/>
            <pc:sldMk cId="3618847406" sldId="291"/>
            <ac:spMk id="4" creationId="{D5566964-9319-0D51-5CE3-D575E749558C}"/>
          </ac:spMkLst>
        </pc:spChg>
        <pc:spChg chg="del">
          <ac:chgData name="Nguyễn Duy Ngọc" userId="b62dc53bd2404d9b" providerId="LiveId" clId="{E834B139-0D38-4315-8742-54DB5D1783D4}" dt="2025-06-04T15:38:48.145" v="2668" actId="478"/>
          <ac:spMkLst>
            <pc:docMk/>
            <pc:sldMk cId="3618847406" sldId="291"/>
            <ac:spMk id="7" creationId="{48E125F9-4304-4976-3699-C0B4693A62AE}"/>
          </ac:spMkLst>
        </pc:spChg>
        <pc:spChg chg="add mod">
          <ac:chgData name="Nguyễn Duy Ngọc" userId="b62dc53bd2404d9b" providerId="LiveId" clId="{E834B139-0D38-4315-8742-54DB5D1783D4}" dt="2025-06-04T15:45:05.517" v="2773"/>
          <ac:spMkLst>
            <pc:docMk/>
            <pc:sldMk cId="3618847406" sldId="291"/>
            <ac:spMk id="11" creationId="{D1631E03-BC58-CB5A-0308-24412BE1A0C4}"/>
          </ac:spMkLst>
        </pc:spChg>
        <pc:spChg chg="add mod">
          <ac:chgData name="Nguyễn Duy Ngọc" userId="b62dc53bd2404d9b" providerId="LiveId" clId="{E834B139-0D38-4315-8742-54DB5D1783D4}" dt="2025-06-04T15:45:05.517" v="2773"/>
          <ac:spMkLst>
            <pc:docMk/>
            <pc:sldMk cId="3618847406" sldId="291"/>
            <ac:spMk id="12" creationId="{758F918A-0AF8-AD11-F359-A2BA3C9EA5F5}"/>
          </ac:spMkLst>
        </pc:spChg>
      </pc:sldChg>
      <pc:sldChg chg="addSp delSp modSp mod">
        <pc:chgData name="Nguyễn Duy Ngọc" userId="b62dc53bd2404d9b" providerId="LiveId" clId="{E834B139-0D38-4315-8742-54DB5D1783D4}" dt="2025-06-04T15:45:08.951" v="2777"/>
        <pc:sldMkLst>
          <pc:docMk/>
          <pc:sldMk cId="4158161165" sldId="292"/>
        </pc:sldMkLst>
        <pc:spChg chg="add del mod">
          <ac:chgData name="Nguyễn Duy Ngọc" userId="b62dc53bd2404d9b" providerId="LiveId" clId="{E834B139-0D38-4315-8742-54DB5D1783D4}" dt="2025-06-04T15:40:52.435" v="2738" actId="478"/>
          <ac:spMkLst>
            <pc:docMk/>
            <pc:sldMk cId="4158161165" sldId="292"/>
            <ac:spMk id="4" creationId="{3E700E8F-253F-70FF-2104-A7E569E94A9A}"/>
          </ac:spMkLst>
        </pc:spChg>
        <pc:spChg chg="del">
          <ac:chgData name="Nguyễn Duy Ngọc" userId="b62dc53bd2404d9b" providerId="LiveId" clId="{E834B139-0D38-4315-8742-54DB5D1783D4}" dt="2025-06-04T15:39:05.491" v="2676" actId="478"/>
          <ac:spMkLst>
            <pc:docMk/>
            <pc:sldMk cId="4158161165" sldId="292"/>
            <ac:spMk id="7" creationId="{B1246180-1F47-13DB-47EB-800ACA769434}"/>
          </ac:spMkLst>
        </pc:spChg>
        <pc:spChg chg="add mod">
          <ac:chgData name="Nguyễn Duy Ngọc" userId="b62dc53bd2404d9b" providerId="LiveId" clId="{E834B139-0D38-4315-8742-54DB5D1783D4}" dt="2025-06-04T15:45:08.951" v="2777"/>
          <ac:spMkLst>
            <pc:docMk/>
            <pc:sldMk cId="4158161165" sldId="292"/>
            <ac:spMk id="11" creationId="{5A906265-4E49-3E9A-0BA4-FD049DC05559}"/>
          </ac:spMkLst>
        </pc:spChg>
        <pc:spChg chg="add mod">
          <ac:chgData name="Nguyễn Duy Ngọc" userId="b62dc53bd2404d9b" providerId="LiveId" clId="{E834B139-0D38-4315-8742-54DB5D1783D4}" dt="2025-06-04T15:45:08.951" v="2777"/>
          <ac:spMkLst>
            <pc:docMk/>
            <pc:sldMk cId="4158161165" sldId="292"/>
            <ac:spMk id="12" creationId="{E3BB515D-BD94-3292-6CFF-2ED8D0F21098}"/>
          </ac:spMkLst>
        </pc:spChg>
      </pc:sldChg>
      <pc:sldChg chg="addSp delSp modSp mod">
        <pc:chgData name="Nguyễn Duy Ngọc" userId="b62dc53bd2404d9b" providerId="LiveId" clId="{E834B139-0D38-4315-8742-54DB5D1783D4}" dt="2025-06-04T15:45:26.286" v="2795"/>
        <pc:sldMkLst>
          <pc:docMk/>
          <pc:sldMk cId="2055311508" sldId="293"/>
        </pc:sldMkLst>
        <pc:spChg chg="mod">
          <ac:chgData name="Nguyễn Duy Ngọc" userId="b62dc53bd2404d9b" providerId="LiveId" clId="{E834B139-0D38-4315-8742-54DB5D1783D4}" dt="2025-06-04T14:33:57.531" v="2116" actId="20577"/>
          <ac:spMkLst>
            <pc:docMk/>
            <pc:sldMk cId="2055311508" sldId="293"/>
            <ac:spMk id="3" creationId="{167AC818-A63F-EEE6-739B-7774EB44D342}"/>
          </ac:spMkLst>
        </pc:spChg>
        <pc:spChg chg="del">
          <ac:chgData name="Nguyễn Duy Ngọc" userId="b62dc53bd2404d9b" providerId="LiveId" clId="{E834B139-0D38-4315-8742-54DB5D1783D4}" dt="2025-06-04T15:39:47.787" v="2697" actId="478"/>
          <ac:spMkLst>
            <pc:docMk/>
            <pc:sldMk cId="2055311508" sldId="293"/>
            <ac:spMk id="6" creationId="{38FD4248-6F46-B688-50EE-06FD3487CA3A}"/>
          </ac:spMkLst>
        </pc:spChg>
        <pc:spChg chg="add mod">
          <ac:chgData name="Nguyễn Duy Ngọc" userId="b62dc53bd2404d9b" providerId="LiveId" clId="{E834B139-0D38-4315-8742-54DB5D1783D4}" dt="2025-06-04T15:45:26.286" v="2795"/>
          <ac:spMkLst>
            <pc:docMk/>
            <pc:sldMk cId="2055311508" sldId="293"/>
            <ac:spMk id="11" creationId="{70F18584-0D1B-9980-0BE1-38F7ABF5FBA4}"/>
          </ac:spMkLst>
        </pc:spChg>
        <pc:spChg chg="add mod">
          <ac:chgData name="Nguyễn Duy Ngọc" userId="b62dc53bd2404d9b" providerId="LiveId" clId="{E834B139-0D38-4315-8742-54DB5D1783D4}" dt="2025-06-04T15:45:26.286" v="2795"/>
          <ac:spMkLst>
            <pc:docMk/>
            <pc:sldMk cId="2055311508" sldId="293"/>
            <ac:spMk id="12" creationId="{33706ACA-EA0B-FBE5-861C-64B9F78C51C7}"/>
          </ac:spMkLst>
        </pc:spChg>
      </pc:sldChg>
      <pc:sldChg chg="addSp delSp modSp mod">
        <pc:chgData name="Nguyễn Duy Ngọc" userId="b62dc53bd2404d9b" providerId="LiveId" clId="{E834B139-0D38-4315-8742-54DB5D1783D4}" dt="2025-06-04T15:45:26.875" v="2796"/>
        <pc:sldMkLst>
          <pc:docMk/>
          <pc:sldMk cId="825628706" sldId="294"/>
        </pc:sldMkLst>
        <pc:spChg chg="mod">
          <ac:chgData name="Nguyễn Duy Ngọc" userId="b62dc53bd2404d9b" providerId="LiveId" clId="{E834B139-0D38-4315-8742-54DB5D1783D4}" dt="2025-06-04T14:34:03.335" v="2122" actId="20577"/>
          <ac:spMkLst>
            <pc:docMk/>
            <pc:sldMk cId="825628706" sldId="294"/>
            <ac:spMk id="3" creationId="{A8EE397B-C4C1-1385-C868-27657F3A2B91}"/>
          </ac:spMkLst>
        </pc:spChg>
        <pc:spChg chg="del">
          <ac:chgData name="Nguyễn Duy Ngọc" userId="b62dc53bd2404d9b" providerId="LiveId" clId="{E834B139-0D38-4315-8742-54DB5D1783D4}" dt="2025-06-04T15:39:49.328" v="2698" actId="478"/>
          <ac:spMkLst>
            <pc:docMk/>
            <pc:sldMk cId="825628706" sldId="294"/>
            <ac:spMk id="6" creationId="{0F66CBC8-BA17-DA70-AEEF-6461261F96C3}"/>
          </ac:spMkLst>
        </pc:spChg>
        <pc:spChg chg="add mod">
          <ac:chgData name="Nguyễn Duy Ngọc" userId="b62dc53bd2404d9b" providerId="LiveId" clId="{E834B139-0D38-4315-8742-54DB5D1783D4}" dt="2025-06-04T15:45:26.875" v="2796"/>
          <ac:spMkLst>
            <pc:docMk/>
            <pc:sldMk cId="825628706" sldId="294"/>
            <ac:spMk id="11" creationId="{EF4A76C4-0C0D-86F3-C2B0-4531A7BCA137}"/>
          </ac:spMkLst>
        </pc:spChg>
        <pc:spChg chg="add mod">
          <ac:chgData name="Nguyễn Duy Ngọc" userId="b62dc53bd2404d9b" providerId="LiveId" clId="{E834B139-0D38-4315-8742-54DB5D1783D4}" dt="2025-06-04T15:45:26.875" v="2796"/>
          <ac:spMkLst>
            <pc:docMk/>
            <pc:sldMk cId="825628706" sldId="294"/>
            <ac:spMk id="12" creationId="{C9158BD4-6105-3DAD-92CF-1CA1E23BEA05}"/>
          </ac:spMkLst>
        </pc:spChg>
      </pc:sldChg>
      <pc:sldChg chg="delSp mod ord">
        <pc:chgData name="Nguyễn Duy Ngọc" userId="b62dc53bd2404d9b" providerId="LiveId" clId="{E834B139-0D38-4315-8742-54DB5D1783D4}" dt="2025-06-04T15:49:20.737" v="2830"/>
        <pc:sldMkLst>
          <pc:docMk/>
          <pc:sldMk cId="499526083" sldId="296"/>
        </pc:sldMkLst>
        <pc:spChg chg="del">
          <ac:chgData name="Nguyễn Duy Ngọc" userId="b62dc53bd2404d9b" providerId="LiveId" clId="{E834B139-0D38-4315-8742-54DB5D1783D4}" dt="2025-06-04T15:39:51.055" v="2699" actId="478"/>
          <ac:spMkLst>
            <pc:docMk/>
            <pc:sldMk cId="499526083" sldId="296"/>
            <ac:spMk id="6" creationId="{BE07DB89-D272-07C6-EAC2-92283074549C}"/>
          </ac:spMkLst>
        </pc:spChg>
      </pc:sldChg>
      <pc:sldChg chg="addSp delSp modSp mod">
        <pc:chgData name="Nguyễn Duy Ngọc" userId="b62dc53bd2404d9b" providerId="LiveId" clId="{E834B139-0D38-4315-8742-54DB5D1783D4}" dt="2025-06-04T15:45:28.359" v="2797"/>
        <pc:sldMkLst>
          <pc:docMk/>
          <pc:sldMk cId="3732777285" sldId="297"/>
        </pc:sldMkLst>
        <pc:spChg chg="del">
          <ac:chgData name="Nguyễn Duy Ngọc" userId="b62dc53bd2404d9b" providerId="LiveId" clId="{E834B139-0D38-4315-8742-54DB5D1783D4}" dt="2025-06-04T15:39:52.672" v="2700" actId="478"/>
          <ac:spMkLst>
            <pc:docMk/>
            <pc:sldMk cId="3732777285" sldId="297"/>
            <ac:spMk id="6" creationId="{27CF0E77-A539-58E9-47DF-E3581C1FA450}"/>
          </ac:spMkLst>
        </pc:spChg>
        <pc:spChg chg="add mod">
          <ac:chgData name="Nguyễn Duy Ngọc" userId="b62dc53bd2404d9b" providerId="LiveId" clId="{E834B139-0D38-4315-8742-54DB5D1783D4}" dt="2025-06-04T15:45:28.359" v="2797"/>
          <ac:spMkLst>
            <pc:docMk/>
            <pc:sldMk cId="3732777285" sldId="297"/>
            <ac:spMk id="10" creationId="{116F31F9-C84D-B521-375C-72C8C0BEAB1E}"/>
          </ac:spMkLst>
        </pc:spChg>
        <pc:spChg chg="add mod">
          <ac:chgData name="Nguyễn Duy Ngọc" userId="b62dc53bd2404d9b" providerId="LiveId" clId="{E834B139-0D38-4315-8742-54DB5D1783D4}" dt="2025-06-04T15:45:28.359" v="2797"/>
          <ac:spMkLst>
            <pc:docMk/>
            <pc:sldMk cId="3732777285" sldId="297"/>
            <ac:spMk id="11" creationId="{53852A61-A11C-06C0-2DCA-35CF36C39DA6}"/>
          </ac:spMkLst>
        </pc:spChg>
      </pc:sldChg>
      <pc:sldChg chg="addSp delSp modSp mod">
        <pc:chgData name="Nguyễn Duy Ngọc" userId="b62dc53bd2404d9b" providerId="LiveId" clId="{E834B139-0D38-4315-8742-54DB5D1783D4}" dt="2025-06-04T15:45:28.975" v="2798"/>
        <pc:sldMkLst>
          <pc:docMk/>
          <pc:sldMk cId="3980175283" sldId="298"/>
        </pc:sldMkLst>
        <pc:spChg chg="del">
          <ac:chgData name="Nguyễn Duy Ngọc" userId="b62dc53bd2404d9b" providerId="LiveId" clId="{E834B139-0D38-4315-8742-54DB5D1783D4}" dt="2025-06-04T15:39:54.324" v="2701" actId="478"/>
          <ac:spMkLst>
            <pc:docMk/>
            <pc:sldMk cId="3980175283" sldId="298"/>
            <ac:spMk id="6" creationId="{2EE594FD-9759-B04A-3319-EA796C91ACE9}"/>
          </ac:spMkLst>
        </pc:spChg>
        <pc:spChg chg="add mod">
          <ac:chgData name="Nguyễn Duy Ngọc" userId="b62dc53bd2404d9b" providerId="LiveId" clId="{E834B139-0D38-4315-8742-54DB5D1783D4}" dt="2025-06-04T15:45:28.975" v="2798"/>
          <ac:spMkLst>
            <pc:docMk/>
            <pc:sldMk cId="3980175283" sldId="298"/>
            <ac:spMk id="10" creationId="{21201AE1-8E84-A887-82D2-DEF40DC251EE}"/>
          </ac:spMkLst>
        </pc:spChg>
        <pc:spChg chg="add mod">
          <ac:chgData name="Nguyễn Duy Ngọc" userId="b62dc53bd2404d9b" providerId="LiveId" clId="{E834B139-0D38-4315-8742-54DB5D1783D4}" dt="2025-06-04T15:45:28.975" v="2798"/>
          <ac:spMkLst>
            <pc:docMk/>
            <pc:sldMk cId="3980175283" sldId="298"/>
            <ac:spMk id="11" creationId="{9E3DF377-14E2-0E4B-FF17-E8E009AC7F09}"/>
          </ac:spMkLst>
        </pc:spChg>
      </pc:sldChg>
      <pc:sldChg chg="addSp delSp modSp mod ord">
        <pc:chgData name="Nguyễn Duy Ngọc" userId="b62dc53bd2404d9b" providerId="LiveId" clId="{E834B139-0D38-4315-8742-54DB5D1783D4}" dt="2025-06-04T15:48:03.149" v="2819"/>
        <pc:sldMkLst>
          <pc:docMk/>
          <pc:sldMk cId="4070694155" sldId="299"/>
        </pc:sldMkLst>
        <pc:spChg chg="del">
          <ac:chgData name="Nguyễn Duy Ngọc" userId="b62dc53bd2404d9b" providerId="LiveId" clId="{E834B139-0D38-4315-8742-54DB5D1783D4}" dt="2025-06-04T15:40:08.798" v="2712" actId="478"/>
          <ac:spMkLst>
            <pc:docMk/>
            <pc:sldMk cId="4070694155" sldId="299"/>
            <ac:spMk id="6" creationId="{EFBDAAD5-6423-5BEE-9FC2-443442088279}"/>
          </ac:spMkLst>
        </pc:spChg>
        <pc:spChg chg="add mod">
          <ac:chgData name="Nguyễn Duy Ngọc" userId="b62dc53bd2404d9b" providerId="LiveId" clId="{E834B139-0D38-4315-8742-54DB5D1783D4}" dt="2025-06-04T15:45:39.434" v="2808"/>
          <ac:spMkLst>
            <pc:docMk/>
            <pc:sldMk cId="4070694155" sldId="299"/>
            <ac:spMk id="10" creationId="{5BAD7E92-1372-2B35-EB94-CC89B0565AE1}"/>
          </ac:spMkLst>
        </pc:spChg>
        <pc:spChg chg="add mod">
          <ac:chgData name="Nguyễn Duy Ngọc" userId="b62dc53bd2404d9b" providerId="LiveId" clId="{E834B139-0D38-4315-8742-54DB5D1783D4}" dt="2025-06-04T15:45:39.434" v="2808"/>
          <ac:spMkLst>
            <pc:docMk/>
            <pc:sldMk cId="4070694155" sldId="299"/>
            <ac:spMk id="11" creationId="{26AA5F5F-FAE3-F17E-9DD4-44411FC883B8}"/>
          </ac:spMkLst>
        </pc:spChg>
      </pc:sldChg>
      <pc:sldChg chg="addSp delSp modSp mod ord">
        <pc:chgData name="Nguyễn Duy Ngọc" userId="b62dc53bd2404d9b" providerId="LiveId" clId="{E834B139-0D38-4315-8742-54DB5D1783D4}" dt="2025-06-04T15:45:35.735" v="2805"/>
        <pc:sldMkLst>
          <pc:docMk/>
          <pc:sldMk cId="114188432" sldId="300"/>
        </pc:sldMkLst>
        <pc:spChg chg="del">
          <ac:chgData name="Nguyễn Duy Ngọc" userId="b62dc53bd2404d9b" providerId="LiveId" clId="{E834B139-0D38-4315-8742-54DB5D1783D4}" dt="2025-06-04T15:40:04.854" v="2709" actId="478"/>
          <ac:spMkLst>
            <pc:docMk/>
            <pc:sldMk cId="114188432" sldId="300"/>
            <ac:spMk id="6" creationId="{DF7930FE-09AC-BBE1-AD3D-E246206850DA}"/>
          </ac:spMkLst>
        </pc:spChg>
        <pc:spChg chg="add mod">
          <ac:chgData name="Nguyễn Duy Ngọc" userId="b62dc53bd2404d9b" providerId="LiveId" clId="{E834B139-0D38-4315-8742-54DB5D1783D4}" dt="2025-06-04T15:45:35.735" v="2805"/>
          <ac:spMkLst>
            <pc:docMk/>
            <pc:sldMk cId="114188432" sldId="300"/>
            <ac:spMk id="10" creationId="{DFC96C86-4A15-2E7A-330E-1960B3DF4368}"/>
          </ac:spMkLst>
        </pc:spChg>
        <pc:spChg chg="add mod">
          <ac:chgData name="Nguyễn Duy Ngọc" userId="b62dc53bd2404d9b" providerId="LiveId" clId="{E834B139-0D38-4315-8742-54DB5D1783D4}" dt="2025-06-04T15:45:35.735" v="2805"/>
          <ac:spMkLst>
            <pc:docMk/>
            <pc:sldMk cId="114188432" sldId="300"/>
            <ac:spMk id="11" creationId="{91C3AB7F-48D0-8723-A02F-DC7991AE5D92}"/>
          </ac:spMkLst>
        </pc:spChg>
      </pc:sldChg>
      <pc:sldChg chg="addSp delSp modSp mod ord">
        <pc:chgData name="Nguyễn Duy Ngọc" userId="b62dc53bd2404d9b" providerId="LiveId" clId="{E834B139-0D38-4315-8742-54DB5D1783D4}" dt="2025-06-04T15:45:31.492" v="2800"/>
        <pc:sldMkLst>
          <pc:docMk/>
          <pc:sldMk cId="2255818256" sldId="301"/>
        </pc:sldMkLst>
        <pc:spChg chg="del">
          <ac:chgData name="Nguyễn Duy Ngọc" userId="b62dc53bd2404d9b" providerId="LiveId" clId="{E834B139-0D38-4315-8742-54DB5D1783D4}" dt="2025-06-04T15:39:57.116" v="2703" actId="478"/>
          <ac:spMkLst>
            <pc:docMk/>
            <pc:sldMk cId="2255818256" sldId="301"/>
            <ac:spMk id="6" creationId="{E54750E0-C85F-3EA1-2971-6996F347E8ED}"/>
          </ac:spMkLst>
        </pc:spChg>
        <pc:spChg chg="add mod">
          <ac:chgData name="Nguyễn Duy Ngọc" userId="b62dc53bd2404d9b" providerId="LiveId" clId="{E834B139-0D38-4315-8742-54DB5D1783D4}" dt="2025-06-04T15:45:31.492" v="2800"/>
          <ac:spMkLst>
            <pc:docMk/>
            <pc:sldMk cId="2255818256" sldId="301"/>
            <ac:spMk id="10" creationId="{27AA5526-ED72-6575-45D2-76D632ADA5BF}"/>
          </ac:spMkLst>
        </pc:spChg>
        <pc:spChg chg="add mod">
          <ac:chgData name="Nguyễn Duy Ngọc" userId="b62dc53bd2404d9b" providerId="LiveId" clId="{E834B139-0D38-4315-8742-54DB5D1783D4}" dt="2025-06-04T15:45:31.492" v="2800"/>
          <ac:spMkLst>
            <pc:docMk/>
            <pc:sldMk cId="2255818256" sldId="301"/>
            <ac:spMk id="11" creationId="{31112D94-59C0-1618-D51B-2781B5E4BFDA}"/>
          </ac:spMkLst>
        </pc:spChg>
      </pc:sldChg>
      <pc:sldChg chg="addSp delSp modSp mod">
        <pc:chgData name="Nguyễn Duy Ngọc" userId="b62dc53bd2404d9b" providerId="LiveId" clId="{E834B139-0D38-4315-8742-54DB5D1783D4}" dt="2025-06-04T15:45:32.106" v="2801"/>
        <pc:sldMkLst>
          <pc:docMk/>
          <pc:sldMk cId="2571630253" sldId="302"/>
        </pc:sldMkLst>
        <pc:spChg chg="mod">
          <ac:chgData name="Nguyễn Duy Ngọc" userId="b62dc53bd2404d9b" providerId="LiveId" clId="{E834B139-0D38-4315-8742-54DB5D1783D4}" dt="2025-06-04T14:26:58.843" v="1864" actId="114"/>
          <ac:spMkLst>
            <pc:docMk/>
            <pc:sldMk cId="2571630253" sldId="302"/>
            <ac:spMk id="3" creationId="{B5186899-E8C9-A494-199E-42D16F3557B0}"/>
          </ac:spMkLst>
        </pc:spChg>
        <pc:spChg chg="del">
          <ac:chgData name="Nguyễn Duy Ngọc" userId="b62dc53bd2404d9b" providerId="LiveId" clId="{E834B139-0D38-4315-8742-54DB5D1783D4}" dt="2025-06-04T15:39:58.383" v="2704" actId="478"/>
          <ac:spMkLst>
            <pc:docMk/>
            <pc:sldMk cId="2571630253" sldId="302"/>
            <ac:spMk id="6" creationId="{20D59AC0-0447-A990-6D62-A877EAF219B0}"/>
          </ac:spMkLst>
        </pc:spChg>
        <pc:spChg chg="add mod">
          <ac:chgData name="Nguyễn Duy Ngọc" userId="b62dc53bd2404d9b" providerId="LiveId" clId="{E834B139-0D38-4315-8742-54DB5D1783D4}" dt="2025-06-04T15:45:32.106" v="2801"/>
          <ac:spMkLst>
            <pc:docMk/>
            <pc:sldMk cId="2571630253" sldId="302"/>
            <ac:spMk id="10" creationId="{57139039-A828-86D7-E2CB-0476564DC6DA}"/>
          </ac:spMkLst>
        </pc:spChg>
        <pc:spChg chg="add mod">
          <ac:chgData name="Nguyễn Duy Ngọc" userId="b62dc53bd2404d9b" providerId="LiveId" clId="{E834B139-0D38-4315-8742-54DB5D1783D4}" dt="2025-06-04T15:45:32.106" v="2801"/>
          <ac:spMkLst>
            <pc:docMk/>
            <pc:sldMk cId="2571630253" sldId="302"/>
            <ac:spMk id="12" creationId="{6F2E2FB4-A808-93D2-70A9-FACD44027CC8}"/>
          </ac:spMkLst>
        </pc:spChg>
      </pc:sldChg>
      <pc:sldChg chg="add del">
        <pc:chgData name="Nguyễn Duy Ngọc" userId="b62dc53bd2404d9b" providerId="LiveId" clId="{E834B139-0D38-4315-8742-54DB5D1783D4}" dt="2025-06-04T14:09:34.532" v="1125" actId="47"/>
        <pc:sldMkLst>
          <pc:docMk/>
          <pc:sldMk cId="1740632835" sldId="303"/>
        </pc:sldMkLst>
      </pc:sldChg>
      <pc:sldChg chg="addSp delSp modSp add mod ord">
        <pc:chgData name="Nguyễn Duy Ngọc" userId="b62dc53bd2404d9b" providerId="LiveId" clId="{E834B139-0D38-4315-8742-54DB5D1783D4}" dt="2025-06-04T15:45:06.431" v="2774"/>
        <pc:sldMkLst>
          <pc:docMk/>
          <pc:sldMk cId="2058095258" sldId="304"/>
        </pc:sldMkLst>
        <pc:spChg chg="del">
          <ac:chgData name="Nguyễn Duy Ngọc" userId="b62dc53bd2404d9b" providerId="LiveId" clId="{E834B139-0D38-4315-8742-54DB5D1783D4}" dt="2025-06-04T15:38:51.679" v="2670" actId="478"/>
          <ac:spMkLst>
            <pc:docMk/>
            <pc:sldMk cId="2058095258" sldId="304"/>
            <ac:spMk id="7" creationId="{AF2343EB-2A47-2C1D-C4F2-90F1AA8E23A1}"/>
          </ac:spMkLst>
        </pc:spChg>
        <pc:spChg chg="add del mod">
          <ac:chgData name="Nguyễn Duy Ngọc" userId="b62dc53bd2404d9b" providerId="LiveId" clId="{E834B139-0D38-4315-8742-54DB5D1783D4}" dt="2025-06-04T15:40:49.663" v="2734" actId="478"/>
          <ac:spMkLst>
            <pc:docMk/>
            <pc:sldMk cId="2058095258" sldId="304"/>
            <ac:spMk id="9" creationId="{D2BF86AB-A761-6AC9-C803-6FB759F53194}"/>
          </ac:spMkLst>
        </pc:spChg>
        <pc:spChg chg="mod">
          <ac:chgData name="Nguyễn Duy Ngọc" userId="b62dc53bd2404d9b" providerId="LiveId" clId="{E834B139-0D38-4315-8742-54DB5D1783D4}" dt="2025-06-04T14:08:53.866" v="1105" actId="20577"/>
          <ac:spMkLst>
            <pc:docMk/>
            <pc:sldMk cId="2058095258" sldId="304"/>
            <ac:spMk id="11" creationId="{650DCB38-B127-07EA-51D6-D45F00DF1C0F}"/>
          </ac:spMkLst>
        </pc:spChg>
        <pc:spChg chg="add mod">
          <ac:chgData name="Nguyễn Duy Ngọc" userId="b62dc53bd2404d9b" providerId="LiveId" clId="{E834B139-0D38-4315-8742-54DB5D1783D4}" dt="2025-06-04T15:45:06.431" v="2774"/>
          <ac:spMkLst>
            <pc:docMk/>
            <pc:sldMk cId="2058095258" sldId="304"/>
            <ac:spMk id="14" creationId="{EBD29AD6-027C-46D7-EF16-BBA171227960}"/>
          </ac:spMkLst>
        </pc:spChg>
        <pc:spChg chg="add mod">
          <ac:chgData name="Nguyễn Duy Ngọc" userId="b62dc53bd2404d9b" providerId="LiveId" clId="{E834B139-0D38-4315-8742-54DB5D1783D4}" dt="2025-06-04T15:45:06.431" v="2774"/>
          <ac:spMkLst>
            <pc:docMk/>
            <pc:sldMk cId="2058095258" sldId="304"/>
            <ac:spMk id="15" creationId="{970C44DF-35E0-8C19-98B8-978786B0A236}"/>
          </ac:spMkLst>
        </pc:spChg>
        <pc:picChg chg="del">
          <ac:chgData name="Nguyễn Duy Ngọc" userId="b62dc53bd2404d9b" providerId="LiveId" clId="{E834B139-0D38-4315-8742-54DB5D1783D4}" dt="2025-06-04T14:07:54.649" v="1075" actId="478"/>
          <ac:picMkLst>
            <pc:docMk/>
            <pc:sldMk cId="2058095258" sldId="304"/>
            <ac:picMk id="3" creationId="{00ECF51A-D0CB-EEEF-E3C6-33AFF598BE45}"/>
          </ac:picMkLst>
        </pc:picChg>
        <pc:picChg chg="add mod modCrop">
          <ac:chgData name="Nguyễn Duy Ngọc" userId="b62dc53bd2404d9b" providerId="LiveId" clId="{E834B139-0D38-4315-8742-54DB5D1783D4}" dt="2025-06-04T14:08:17.792" v="1082" actId="14100"/>
          <ac:picMkLst>
            <pc:docMk/>
            <pc:sldMk cId="2058095258" sldId="304"/>
            <ac:picMk id="8" creationId="{52D4EB06-CDD4-DFAD-9ED4-DC19B345ACFE}"/>
          </ac:picMkLst>
        </pc:picChg>
      </pc:sldChg>
      <pc:sldChg chg="addSp delSp modSp add mod">
        <pc:chgData name="Nguyễn Duy Ngọc" userId="b62dc53bd2404d9b" providerId="LiveId" clId="{E834B139-0D38-4315-8742-54DB5D1783D4}" dt="2025-06-04T15:45:07.147" v="2775"/>
        <pc:sldMkLst>
          <pc:docMk/>
          <pc:sldMk cId="1980839527" sldId="305"/>
        </pc:sldMkLst>
        <pc:spChg chg="del">
          <ac:chgData name="Nguyễn Duy Ngọc" userId="b62dc53bd2404d9b" providerId="LiveId" clId="{E834B139-0D38-4315-8742-54DB5D1783D4}" dt="2025-06-04T15:38:55.393" v="2672" actId="478"/>
          <ac:spMkLst>
            <pc:docMk/>
            <pc:sldMk cId="1980839527" sldId="305"/>
            <ac:spMk id="7" creationId="{F14AD5AD-D002-BE69-1FB0-08414869CC6C}"/>
          </ac:spMkLst>
        </pc:spChg>
        <pc:spChg chg="add mod">
          <ac:chgData name="Nguyễn Duy Ngọc" userId="b62dc53bd2404d9b" providerId="LiveId" clId="{E834B139-0D38-4315-8742-54DB5D1783D4}" dt="2025-06-04T14:12:28.017" v="1209" actId="20577"/>
          <ac:spMkLst>
            <pc:docMk/>
            <pc:sldMk cId="1980839527" sldId="305"/>
            <ac:spMk id="9" creationId="{7D55B0D9-631B-4D23-26C9-668443433C40}"/>
          </ac:spMkLst>
        </pc:spChg>
        <pc:spChg chg="add del mod">
          <ac:chgData name="Nguyễn Duy Ngọc" userId="b62dc53bd2404d9b" providerId="LiveId" clId="{E834B139-0D38-4315-8742-54DB5D1783D4}" dt="2025-06-04T15:40:50.452" v="2735" actId="478"/>
          <ac:spMkLst>
            <pc:docMk/>
            <pc:sldMk cId="1980839527" sldId="305"/>
            <ac:spMk id="10" creationId="{EB97F104-2470-AAB8-8676-7394CD1D4DD4}"/>
          </ac:spMkLst>
        </pc:spChg>
        <pc:spChg chg="del mod">
          <ac:chgData name="Nguyễn Duy Ngọc" userId="b62dc53bd2404d9b" providerId="LiveId" clId="{E834B139-0D38-4315-8742-54DB5D1783D4}" dt="2025-06-04T14:12:14.288" v="1182" actId="478"/>
          <ac:spMkLst>
            <pc:docMk/>
            <pc:sldMk cId="1980839527" sldId="305"/>
            <ac:spMk id="11" creationId="{B418CC39-C510-49D6-1DD6-F40B86B8D922}"/>
          </ac:spMkLst>
        </pc:spChg>
        <pc:spChg chg="add mod">
          <ac:chgData name="Nguyễn Duy Ngọc" userId="b62dc53bd2404d9b" providerId="LiveId" clId="{E834B139-0D38-4315-8742-54DB5D1783D4}" dt="2025-06-04T15:45:07.147" v="2775"/>
          <ac:spMkLst>
            <pc:docMk/>
            <pc:sldMk cId="1980839527" sldId="305"/>
            <ac:spMk id="15" creationId="{E9F999AB-736C-7F2E-B023-0691714A93F6}"/>
          </ac:spMkLst>
        </pc:spChg>
        <pc:spChg chg="add mod">
          <ac:chgData name="Nguyễn Duy Ngọc" userId="b62dc53bd2404d9b" providerId="LiveId" clId="{E834B139-0D38-4315-8742-54DB5D1783D4}" dt="2025-06-04T15:45:07.147" v="2775"/>
          <ac:spMkLst>
            <pc:docMk/>
            <pc:sldMk cId="1980839527" sldId="305"/>
            <ac:spMk id="16" creationId="{F7BE6ECA-E038-B498-23F1-4D319A4E94ED}"/>
          </ac:spMkLst>
        </pc:spChg>
        <pc:picChg chg="add mod modCrop">
          <ac:chgData name="Nguyễn Duy Ngọc" userId="b62dc53bd2404d9b" providerId="LiveId" clId="{E834B139-0D38-4315-8742-54DB5D1783D4}" dt="2025-06-04T14:12:05.334" v="1181" actId="1036"/>
          <ac:picMkLst>
            <pc:docMk/>
            <pc:sldMk cId="1980839527" sldId="305"/>
            <ac:picMk id="4" creationId="{F6664701-4069-E05C-C708-6C4C3675C36B}"/>
          </ac:picMkLst>
        </pc:picChg>
        <pc:picChg chg="del">
          <ac:chgData name="Nguyễn Duy Ngọc" userId="b62dc53bd2404d9b" providerId="LiveId" clId="{E834B139-0D38-4315-8742-54DB5D1783D4}" dt="2025-06-04T14:10:25.893" v="1133" actId="478"/>
          <ac:picMkLst>
            <pc:docMk/>
            <pc:sldMk cId="1980839527" sldId="305"/>
            <ac:picMk id="8" creationId="{0E93D533-2AAA-82AF-80B6-31C0E98D8842}"/>
          </ac:picMkLst>
        </pc:picChg>
      </pc:sldChg>
      <pc:sldChg chg="addSp delSp modSp add mod ord">
        <pc:chgData name="Nguyễn Duy Ngọc" userId="b62dc53bd2404d9b" providerId="LiveId" clId="{E834B139-0D38-4315-8742-54DB5D1783D4}" dt="2025-06-04T15:45:09.911" v="2778"/>
        <pc:sldMkLst>
          <pc:docMk/>
          <pc:sldMk cId="1543302865" sldId="306"/>
        </pc:sldMkLst>
        <pc:spChg chg="del">
          <ac:chgData name="Nguyễn Duy Ngọc" userId="b62dc53bd2404d9b" providerId="LiveId" clId="{E834B139-0D38-4315-8742-54DB5D1783D4}" dt="2025-06-04T15:39:08.877" v="2678" actId="478"/>
          <ac:spMkLst>
            <pc:docMk/>
            <pc:sldMk cId="1543302865" sldId="306"/>
            <ac:spMk id="7" creationId="{55F45A7C-AB8B-3436-C589-56CCD1F9FF40}"/>
          </ac:spMkLst>
        </pc:spChg>
        <pc:spChg chg="add del mod">
          <ac:chgData name="Nguyễn Duy Ngọc" userId="b62dc53bd2404d9b" providerId="LiveId" clId="{E834B139-0D38-4315-8742-54DB5D1783D4}" dt="2025-06-04T15:40:54.289" v="2739" actId="478"/>
          <ac:spMkLst>
            <pc:docMk/>
            <pc:sldMk cId="1543302865" sldId="306"/>
            <ac:spMk id="9" creationId="{959711E9-5461-D868-A71B-2F9D34D203F7}"/>
          </ac:spMkLst>
        </pc:spChg>
        <pc:spChg chg="mod">
          <ac:chgData name="Nguyễn Duy Ngọc" userId="b62dc53bd2404d9b" providerId="LiveId" clId="{E834B139-0D38-4315-8742-54DB5D1783D4}" dt="2025-06-04T14:15:47.770" v="1334" actId="20577"/>
          <ac:spMkLst>
            <pc:docMk/>
            <pc:sldMk cId="1543302865" sldId="306"/>
            <ac:spMk id="11" creationId="{DCDCFAE5-39C4-098B-C505-6FC63FB53FE5}"/>
          </ac:spMkLst>
        </pc:spChg>
        <pc:spChg chg="add mod">
          <ac:chgData name="Nguyễn Duy Ngọc" userId="b62dc53bd2404d9b" providerId="LiveId" clId="{E834B139-0D38-4315-8742-54DB5D1783D4}" dt="2025-06-04T15:45:09.911" v="2778"/>
          <ac:spMkLst>
            <pc:docMk/>
            <pc:sldMk cId="1543302865" sldId="306"/>
            <ac:spMk id="14" creationId="{019FACB7-8A67-86B7-D6CA-E470380247A1}"/>
          </ac:spMkLst>
        </pc:spChg>
        <pc:spChg chg="add mod">
          <ac:chgData name="Nguyễn Duy Ngọc" userId="b62dc53bd2404d9b" providerId="LiveId" clId="{E834B139-0D38-4315-8742-54DB5D1783D4}" dt="2025-06-04T15:45:09.911" v="2778"/>
          <ac:spMkLst>
            <pc:docMk/>
            <pc:sldMk cId="1543302865" sldId="306"/>
            <ac:spMk id="15" creationId="{0A03FBBD-BC36-33A7-57FE-2D794F190952}"/>
          </ac:spMkLst>
        </pc:spChg>
        <pc:picChg chg="add mod">
          <ac:chgData name="Nguyễn Duy Ngọc" userId="b62dc53bd2404d9b" providerId="LiveId" clId="{E834B139-0D38-4315-8742-54DB5D1783D4}" dt="2025-06-04T14:14:54.526" v="1236" actId="14100"/>
          <ac:picMkLst>
            <pc:docMk/>
            <pc:sldMk cId="1543302865" sldId="306"/>
            <ac:picMk id="4" creationId="{88D917E5-B3D5-99EE-B4FE-8F6B2EB7E378}"/>
          </ac:picMkLst>
        </pc:picChg>
        <pc:picChg chg="del">
          <ac:chgData name="Nguyễn Duy Ngọc" userId="b62dc53bd2404d9b" providerId="LiveId" clId="{E834B139-0D38-4315-8742-54DB5D1783D4}" dt="2025-06-04T14:14:48.511" v="1234" actId="478"/>
          <ac:picMkLst>
            <pc:docMk/>
            <pc:sldMk cId="1543302865" sldId="306"/>
            <ac:picMk id="8" creationId="{FBB64FDD-0067-0C35-19E5-6684340FD4BC}"/>
          </ac:picMkLst>
        </pc:picChg>
      </pc:sldChg>
      <pc:sldChg chg="addSp delSp modSp add mod">
        <pc:chgData name="Nguyễn Duy Ngọc" userId="b62dc53bd2404d9b" providerId="LiveId" clId="{E834B139-0D38-4315-8742-54DB5D1783D4}" dt="2025-06-04T15:45:08.405" v="2776"/>
        <pc:sldMkLst>
          <pc:docMk/>
          <pc:sldMk cId="514683940" sldId="307"/>
        </pc:sldMkLst>
        <pc:spChg chg="del">
          <ac:chgData name="Nguyễn Duy Ngọc" userId="b62dc53bd2404d9b" providerId="LiveId" clId="{E834B139-0D38-4315-8742-54DB5D1783D4}" dt="2025-06-04T15:39:01.749" v="2674" actId="478"/>
          <ac:spMkLst>
            <pc:docMk/>
            <pc:sldMk cId="514683940" sldId="307"/>
            <ac:spMk id="7" creationId="{D11CE68F-FEAF-D5F2-80BD-879AD339F015}"/>
          </ac:spMkLst>
        </pc:spChg>
        <pc:spChg chg="mod">
          <ac:chgData name="Nguyễn Duy Ngọc" userId="b62dc53bd2404d9b" providerId="LiveId" clId="{E834B139-0D38-4315-8742-54DB5D1783D4}" dt="2025-06-04T14:13:53.190" v="1230" actId="20577"/>
          <ac:spMkLst>
            <pc:docMk/>
            <pc:sldMk cId="514683940" sldId="307"/>
            <ac:spMk id="9" creationId="{CAA87CD3-3752-497B-A170-5BCC740D7289}"/>
          </ac:spMkLst>
        </pc:spChg>
        <pc:spChg chg="add del mod">
          <ac:chgData name="Nguyễn Duy Ngọc" userId="b62dc53bd2404d9b" providerId="LiveId" clId="{E834B139-0D38-4315-8742-54DB5D1783D4}" dt="2025-06-04T15:40:51.336" v="2736" actId="478"/>
          <ac:spMkLst>
            <pc:docMk/>
            <pc:sldMk cId="514683940" sldId="307"/>
            <ac:spMk id="10" creationId="{6FFBDA43-98E2-8240-EDE6-98205F5B4CE0}"/>
          </ac:spMkLst>
        </pc:spChg>
        <pc:spChg chg="add mod">
          <ac:chgData name="Nguyễn Duy Ngọc" userId="b62dc53bd2404d9b" providerId="LiveId" clId="{E834B139-0D38-4315-8742-54DB5D1783D4}" dt="2025-06-04T15:45:08.405" v="2776"/>
          <ac:spMkLst>
            <pc:docMk/>
            <pc:sldMk cId="514683940" sldId="307"/>
            <ac:spMk id="14" creationId="{3205359D-CCF0-55EE-3782-6C7DDF5F20C1}"/>
          </ac:spMkLst>
        </pc:spChg>
        <pc:spChg chg="add mod">
          <ac:chgData name="Nguyễn Duy Ngọc" userId="b62dc53bd2404d9b" providerId="LiveId" clId="{E834B139-0D38-4315-8742-54DB5D1783D4}" dt="2025-06-04T15:45:08.405" v="2776"/>
          <ac:spMkLst>
            <pc:docMk/>
            <pc:sldMk cId="514683940" sldId="307"/>
            <ac:spMk id="15" creationId="{BA3A9788-5ED7-7C64-E0EF-DAAF65A6CBC0}"/>
          </ac:spMkLst>
        </pc:spChg>
        <pc:picChg chg="del">
          <ac:chgData name="Nguyễn Duy Ngọc" userId="b62dc53bd2404d9b" providerId="LiveId" clId="{E834B139-0D38-4315-8742-54DB5D1783D4}" dt="2025-06-04T14:13:25.306" v="1219" actId="478"/>
          <ac:picMkLst>
            <pc:docMk/>
            <pc:sldMk cId="514683940" sldId="307"/>
            <ac:picMk id="4" creationId="{3812CBAE-E059-5BAE-8F25-2E7741F94061}"/>
          </ac:picMkLst>
        </pc:picChg>
        <pc:picChg chg="add mod modCrop">
          <ac:chgData name="Nguyễn Duy Ngọc" userId="b62dc53bd2404d9b" providerId="LiveId" clId="{E834B139-0D38-4315-8742-54DB5D1783D4}" dt="2025-06-04T14:13:31.601" v="1221" actId="14100"/>
          <ac:picMkLst>
            <pc:docMk/>
            <pc:sldMk cId="514683940" sldId="307"/>
            <ac:picMk id="8" creationId="{68A938AE-7783-58BC-FF38-6FFD6F5B9C4B}"/>
          </ac:picMkLst>
        </pc:picChg>
      </pc:sldChg>
      <pc:sldChg chg="addSp delSp modSp add mod">
        <pc:chgData name="Nguyễn Duy Ngọc" userId="b62dc53bd2404d9b" providerId="LiveId" clId="{E834B139-0D38-4315-8742-54DB5D1783D4}" dt="2025-06-04T15:45:32.674" v="2802"/>
        <pc:sldMkLst>
          <pc:docMk/>
          <pc:sldMk cId="2827258063" sldId="308"/>
        </pc:sldMkLst>
        <pc:spChg chg="mod">
          <ac:chgData name="Nguyễn Duy Ngọc" userId="b62dc53bd2404d9b" providerId="LiveId" clId="{E834B139-0D38-4315-8742-54DB5D1783D4}" dt="2025-06-04T14:28:58.085" v="1904" actId="20577"/>
          <ac:spMkLst>
            <pc:docMk/>
            <pc:sldMk cId="2827258063" sldId="308"/>
            <ac:spMk id="3" creationId="{B141B794-506A-7BB7-75C6-948DE1C77650}"/>
          </ac:spMkLst>
        </pc:spChg>
        <pc:spChg chg="del mod">
          <ac:chgData name="Nguyễn Duy Ngọc" userId="b62dc53bd2404d9b" providerId="LiveId" clId="{E834B139-0D38-4315-8742-54DB5D1783D4}" dt="2025-06-04T15:40:00.180" v="2706" actId="478"/>
          <ac:spMkLst>
            <pc:docMk/>
            <pc:sldMk cId="2827258063" sldId="308"/>
            <ac:spMk id="6" creationId="{F6631DF2-40EB-A126-8A47-93C77BF06E27}"/>
          </ac:spMkLst>
        </pc:spChg>
        <pc:spChg chg="add mod">
          <ac:chgData name="Nguyễn Duy Ngọc" userId="b62dc53bd2404d9b" providerId="LiveId" clId="{E834B139-0D38-4315-8742-54DB5D1783D4}" dt="2025-06-04T15:45:32.674" v="2802"/>
          <ac:spMkLst>
            <pc:docMk/>
            <pc:sldMk cId="2827258063" sldId="308"/>
            <ac:spMk id="10" creationId="{AF3F6209-D3C0-BA2A-9DD6-F13F435B4BD6}"/>
          </ac:spMkLst>
        </pc:spChg>
        <pc:spChg chg="add mod">
          <ac:chgData name="Nguyễn Duy Ngọc" userId="b62dc53bd2404d9b" providerId="LiveId" clId="{E834B139-0D38-4315-8742-54DB5D1783D4}" dt="2025-06-04T15:45:32.674" v="2802"/>
          <ac:spMkLst>
            <pc:docMk/>
            <pc:sldMk cId="2827258063" sldId="308"/>
            <ac:spMk id="12" creationId="{31B794CD-239C-FD67-4BEF-71EC4DD45CE6}"/>
          </ac:spMkLst>
        </pc:spChg>
      </pc:sldChg>
      <pc:sldChg chg="add del">
        <pc:chgData name="Nguyễn Duy Ngọc" userId="b62dc53bd2404d9b" providerId="LiveId" clId="{E834B139-0D38-4315-8742-54DB5D1783D4}" dt="2025-06-04T14:24:10.859" v="1761" actId="47"/>
        <pc:sldMkLst>
          <pc:docMk/>
          <pc:sldMk cId="3003794129" sldId="308"/>
        </pc:sldMkLst>
      </pc:sldChg>
      <pc:sldChg chg="addSp delSp modSp add mod">
        <pc:chgData name="Nguyễn Duy Ngọc" userId="b62dc53bd2404d9b" providerId="LiveId" clId="{E834B139-0D38-4315-8742-54DB5D1783D4}" dt="2025-06-04T15:45:34.424" v="2803"/>
        <pc:sldMkLst>
          <pc:docMk/>
          <pc:sldMk cId="1990155416" sldId="309"/>
        </pc:sldMkLst>
        <pc:spChg chg="mod">
          <ac:chgData name="Nguyễn Duy Ngọc" userId="b62dc53bd2404d9b" providerId="LiveId" clId="{E834B139-0D38-4315-8742-54DB5D1783D4}" dt="2025-06-04T14:34:32.911" v="2123" actId="20577"/>
          <ac:spMkLst>
            <pc:docMk/>
            <pc:sldMk cId="1990155416" sldId="309"/>
            <ac:spMk id="3" creationId="{825461E8-41D8-6691-8A78-B02A44CE43A7}"/>
          </ac:spMkLst>
        </pc:spChg>
        <pc:spChg chg="del">
          <ac:chgData name="Nguyễn Duy Ngọc" userId="b62dc53bd2404d9b" providerId="LiveId" clId="{E834B139-0D38-4315-8742-54DB5D1783D4}" dt="2025-06-04T15:40:02.441" v="2707" actId="478"/>
          <ac:spMkLst>
            <pc:docMk/>
            <pc:sldMk cId="1990155416" sldId="309"/>
            <ac:spMk id="6" creationId="{FAA413DD-BBD3-E336-91D2-D92A0CEA210B}"/>
          </ac:spMkLst>
        </pc:spChg>
        <pc:spChg chg="add mod">
          <ac:chgData name="Nguyễn Duy Ngọc" userId="b62dc53bd2404d9b" providerId="LiveId" clId="{E834B139-0D38-4315-8742-54DB5D1783D4}" dt="2025-06-04T15:45:34.424" v="2803"/>
          <ac:spMkLst>
            <pc:docMk/>
            <pc:sldMk cId="1990155416" sldId="309"/>
            <ac:spMk id="10" creationId="{58E3107B-DD1D-25AE-D5EB-81DFF019120D}"/>
          </ac:spMkLst>
        </pc:spChg>
        <pc:spChg chg="add mod">
          <ac:chgData name="Nguyễn Duy Ngọc" userId="b62dc53bd2404d9b" providerId="LiveId" clId="{E834B139-0D38-4315-8742-54DB5D1783D4}" dt="2025-06-04T15:45:34.424" v="2803"/>
          <ac:spMkLst>
            <pc:docMk/>
            <pc:sldMk cId="1990155416" sldId="309"/>
            <ac:spMk id="12" creationId="{D390A833-4123-CC13-89FA-06DF6CADF21C}"/>
          </ac:spMkLst>
        </pc:spChg>
      </pc:sldChg>
      <pc:sldChg chg="addSp delSp modSp add mod">
        <pc:chgData name="Nguyễn Duy Ngọc" userId="b62dc53bd2404d9b" providerId="LiveId" clId="{E834B139-0D38-4315-8742-54DB5D1783D4}" dt="2025-06-04T15:45:35.006" v="2804"/>
        <pc:sldMkLst>
          <pc:docMk/>
          <pc:sldMk cId="1555449691" sldId="310"/>
        </pc:sldMkLst>
        <pc:spChg chg="mod">
          <ac:chgData name="Nguyễn Duy Ngọc" userId="b62dc53bd2404d9b" providerId="LiveId" clId="{E834B139-0D38-4315-8742-54DB5D1783D4}" dt="2025-06-04T15:29:25.871" v="2383" actId="21"/>
          <ac:spMkLst>
            <pc:docMk/>
            <pc:sldMk cId="1555449691" sldId="310"/>
            <ac:spMk id="3" creationId="{058E6488-DA35-2EBD-58D2-72CEB58E8107}"/>
          </ac:spMkLst>
        </pc:spChg>
        <pc:spChg chg="del">
          <ac:chgData name="Nguyễn Duy Ngọc" userId="b62dc53bd2404d9b" providerId="LiveId" clId="{E834B139-0D38-4315-8742-54DB5D1783D4}" dt="2025-06-04T15:40:03.703" v="2708" actId="478"/>
          <ac:spMkLst>
            <pc:docMk/>
            <pc:sldMk cId="1555449691" sldId="310"/>
            <ac:spMk id="6" creationId="{0C49A0C6-FFD9-4169-C78B-B3532F41BE63}"/>
          </ac:spMkLst>
        </pc:spChg>
        <pc:spChg chg="add mod">
          <ac:chgData name="Nguyễn Duy Ngọc" userId="b62dc53bd2404d9b" providerId="LiveId" clId="{E834B139-0D38-4315-8742-54DB5D1783D4}" dt="2025-06-04T15:45:35.006" v="2804"/>
          <ac:spMkLst>
            <pc:docMk/>
            <pc:sldMk cId="1555449691" sldId="310"/>
            <ac:spMk id="10" creationId="{9AB90072-111B-458B-76EA-DE034C90411E}"/>
          </ac:spMkLst>
        </pc:spChg>
        <pc:spChg chg="add mod">
          <ac:chgData name="Nguyễn Duy Ngọc" userId="b62dc53bd2404d9b" providerId="LiveId" clId="{E834B139-0D38-4315-8742-54DB5D1783D4}" dt="2025-06-04T15:45:35.006" v="2804"/>
          <ac:spMkLst>
            <pc:docMk/>
            <pc:sldMk cId="1555449691" sldId="310"/>
            <ac:spMk id="12" creationId="{8F2423F2-3849-2C9A-8909-4EAAD5D749BF}"/>
          </ac:spMkLst>
        </pc:spChg>
      </pc:sldChg>
      <pc:sldChg chg="addSp delSp modSp add mod">
        <pc:chgData name="Nguyễn Duy Ngọc" userId="b62dc53bd2404d9b" providerId="LiveId" clId="{E834B139-0D38-4315-8742-54DB5D1783D4}" dt="2025-06-04T15:45:37.602" v="2806"/>
        <pc:sldMkLst>
          <pc:docMk/>
          <pc:sldMk cId="907715375" sldId="311"/>
        </pc:sldMkLst>
        <pc:spChg chg="mod">
          <ac:chgData name="Nguyễn Duy Ngọc" userId="b62dc53bd2404d9b" providerId="LiveId" clId="{E834B139-0D38-4315-8742-54DB5D1783D4}" dt="2025-06-04T14:37:01.439" v="2213" actId="114"/>
          <ac:spMkLst>
            <pc:docMk/>
            <pc:sldMk cId="907715375" sldId="311"/>
            <ac:spMk id="3" creationId="{EFCC349B-9EEB-54CF-BC39-F93BF71CF6C4}"/>
          </ac:spMkLst>
        </pc:spChg>
        <pc:spChg chg="del">
          <ac:chgData name="Nguyễn Duy Ngọc" userId="b62dc53bd2404d9b" providerId="LiveId" clId="{E834B139-0D38-4315-8742-54DB5D1783D4}" dt="2025-06-04T15:40:06.051" v="2710" actId="478"/>
          <ac:spMkLst>
            <pc:docMk/>
            <pc:sldMk cId="907715375" sldId="311"/>
            <ac:spMk id="6" creationId="{F796B73E-201E-774A-0722-A4C598A80F80}"/>
          </ac:spMkLst>
        </pc:spChg>
        <pc:spChg chg="add mod">
          <ac:chgData name="Nguyễn Duy Ngọc" userId="b62dc53bd2404d9b" providerId="LiveId" clId="{E834B139-0D38-4315-8742-54DB5D1783D4}" dt="2025-06-04T15:45:37.602" v="2806"/>
          <ac:spMkLst>
            <pc:docMk/>
            <pc:sldMk cId="907715375" sldId="311"/>
            <ac:spMk id="10" creationId="{8DB5A78E-08D8-0C1A-7F69-8D5A6B449306}"/>
          </ac:spMkLst>
        </pc:spChg>
        <pc:spChg chg="add mod">
          <ac:chgData name="Nguyễn Duy Ngọc" userId="b62dc53bd2404d9b" providerId="LiveId" clId="{E834B139-0D38-4315-8742-54DB5D1783D4}" dt="2025-06-04T15:45:37.602" v="2806"/>
          <ac:spMkLst>
            <pc:docMk/>
            <pc:sldMk cId="907715375" sldId="311"/>
            <ac:spMk id="12" creationId="{D4A3FA07-B09E-73E3-75E7-7F5E38054D08}"/>
          </ac:spMkLst>
        </pc:spChg>
      </pc:sldChg>
      <pc:sldChg chg="addSp delSp modSp add mod">
        <pc:chgData name="Nguyễn Duy Ngọc" userId="b62dc53bd2404d9b" providerId="LiveId" clId="{E834B139-0D38-4315-8742-54DB5D1783D4}" dt="2025-06-04T15:50:35.876" v="2849" actId="114"/>
        <pc:sldMkLst>
          <pc:docMk/>
          <pc:sldMk cId="1425923523" sldId="312"/>
        </pc:sldMkLst>
        <pc:spChg chg="mod">
          <ac:chgData name="Nguyễn Duy Ngọc" userId="b62dc53bd2404d9b" providerId="LiveId" clId="{E834B139-0D38-4315-8742-54DB5D1783D4}" dt="2025-06-04T15:50:35.876" v="2849" actId="114"/>
          <ac:spMkLst>
            <pc:docMk/>
            <pc:sldMk cId="1425923523" sldId="312"/>
            <ac:spMk id="3" creationId="{B1B4D9BC-E706-7F39-6340-9A4A696B0476}"/>
          </ac:spMkLst>
        </pc:spChg>
        <pc:spChg chg="del">
          <ac:chgData name="Nguyễn Duy Ngọc" userId="b62dc53bd2404d9b" providerId="LiveId" clId="{E834B139-0D38-4315-8742-54DB5D1783D4}" dt="2025-06-04T15:40:07.306" v="2711" actId="478"/>
          <ac:spMkLst>
            <pc:docMk/>
            <pc:sldMk cId="1425923523" sldId="312"/>
            <ac:spMk id="6" creationId="{BB53A82C-51EB-58E1-3933-74C9ACAA9B2F}"/>
          </ac:spMkLst>
        </pc:spChg>
        <pc:spChg chg="add mod">
          <ac:chgData name="Nguyễn Duy Ngọc" userId="b62dc53bd2404d9b" providerId="LiveId" clId="{E834B139-0D38-4315-8742-54DB5D1783D4}" dt="2025-06-04T15:45:38.769" v="2807"/>
          <ac:spMkLst>
            <pc:docMk/>
            <pc:sldMk cId="1425923523" sldId="312"/>
            <ac:spMk id="10" creationId="{4953C9EA-407E-3033-8543-BA1E3936FB10}"/>
          </ac:spMkLst>
        </pc:spChg>
        <pc:spChg chg="add mod">
          <ac:chgData name="Nguyễn Duy Ngọc" userId="b62dc53bd2404d9b" providerId="LiveId" clId="{E834B139-0D38-4315-8742-54DB5D1783D4}" dt="2025-06-04T15:45:38.769" v="2807"/>
          <ac:spMkLst>
            <pc:docMk/>
            <pc:sldMk cId="1425923523" sldId="312"/>
            <ac:spMk id="12" creationId="{E3CF7CAE-5590-8FD3-2E2D-E01B773C0859}"/>
          </ac:spMkLst>
        </pc:spChg>
      </pc:sldChg>
      <pc:sldChg chg="addSp delSp modSp add mod ord">
        <pc:chgData name="Nguyễn Duy Ngọc" userId="b62dc53bd2404d9b" providerId="LiveId" clId="{E834B139-0D38-4315-8742-54DB5D1783D4}" dt="2025-06-04T15:45:29.546" v="2799"/>
        <pc:sldMkLst>
          <pc:docMk/>
          <pc:sldMk cId="905371376" sldId="313"/>
        </pc:sldMkLst>
        <pc:spChg chg="mod">
          <ac:chgData name="Nguyễn Duy Ngọc" userId="b62dc53bd2404d9b" providerId="LiveId" clId="{E834B139-0D38-4315-8742-54DB5D1783D4}" dt="2025-06-04T15:33:21.824" v="2533" actId="114"/>
          <ac:spMkLst>
            <pc:docMk/>
            <pc:sldMk cId="905371376" sldId="313"/>
            <ac:spMk id="3" creationId="{EBB81B7E-A711-18FB-D321-40DCCDB1F078}"/>
          </ac:spMkLst>
        </pc:spChg>
        <pc:spChg chg="del">
          <ac:chgData name="Nguyễn Duy Ngọc" userId="b62dc53bd2404d9b" providerId="LiveId" clId="{E834B139-0D38-4315-8742-54DB5D1783D4}" dt="2025-06-04T15:39:55.735" v="2702" actId="478"/>
          <ac:spMkLst>
            <pc:docMk/>
            <pc:sldMk cId="905371376" sldId="313"/>
            <ac:spMk id="6" creationId="{04ED8435-9463-CBE4-F829-132053F66CFB}"/>
          </ac:spMkLst>
        </pc:spChg>
        <pc:spChg chg="add mod">
          <ac:chgData name="Nguyễn Duy Ngọc" userId="b62dc53bd2404d9b" providerId="LiveId" clId="{E834B139-0D38-4315-8742-54DB5D1783D4}" dt="2025-06-04T15:45:29.546" v="2799"/>
          <ac:spMkLst>
            <pc:docMk/>
            <pc:sldMk cId="905371376" sldId="313"/>
            <ac:spMk id="11" creationId="{DEBFBAAD-6024-DBCD-FB62-50B640BCCE21}"/>
          </ac:spMkLst>
        </pc:spChg>
        <pc:spChg chg="add mod">
          <ac:chgData name="Nguyễn Duy Ngọc" userId="b62dc53bd2404d9b" providerId="LiveId" clId="{E834B139-0D38-4315-8742-54DB5D1783D4}" dt="2025-06-04T15:45:29.546" v="2799"/>
          <ac:spMkLst>
            <pc:docMk/>
            <pc:sldMk cId="905371376" sldId="313"/>
            <ac:spMk id="12" creationId="{19679742-4EF9-D50C-204D-BA221F16A494}"/>
          </ac:spMkLst>
        </pc:spChg>
      </pc:sldChg>
      <pc:sldChg chg="addSp delSp modSp add mod">
        <pc:chgData name="Nguyễn Duy Ngọc" userId="b62dc53bd2404d9b" providerId="LiveId" clId="{E834B139-0D38-4315-8742-54DB5D1783D4}" dt="2025-06-04T15:52:40.285" v="2900" actId="14100"/>
        <pc:sldMkLst>
          <pc:docMk/>
          <pc:sldMk cId="4210190616" sldId="314"/>
        </pc:sldMkLst>
        <pc:spChg chg="mod">
          <ac:chgData name="Nguyễn Duy Ngọc" userId="b62dc53bd2404d9b" providerId="LiveId" clId="{E834B139-0D38-4315-8742-54DB5D1783D4}" dt="2025-06-04T15:52:40.285" v="2900" actId="14100"/>
          <ac:spMkLst>
            <pc:docMk/>
            <pc:sldMk cId="4210190616" sldId="314"/>
            <ac:spMk id="3" creationId="{549F86A0-1EA8-4082-97A4-68013B1EDB61}"/>
          </ac:spMkLst>
        </pc:spChg>
        <pc:picChg chg="add mod">
          <ac:chgData name="Nguyễn Duy Ngọc" userId="b62dc53bd2404d9b" providerId="LiveId" clId="{E834B139-0D38-4315-8742-54DB5D1783D4}" dt="2025-06-04T15:52:36.282" v="2899"/>
          <ac:picMkLst>
            <pc:docMk/>
            <pc:sldMk cId="4210190616" sldId="314"/>
            <ac:picMk id="6" creationId="{CB780F1B-A871-69DB-1495-FB4013302F59}"/>
          </ac:picMkLst>
        </pc:picChg>
        <pc:picChg chg="del">
          <ac:chgData name="Nguyễn Duy Ngọc" userId="b62dc53bd2404d9b" providerId="LiveId" clId="{E834B139-0D38-4315-8742-54DB5D1783D4}" dt="2025-06-04T15:52:12.995" v="2897" actId="478"/>
          <ac:picMkLst>
            <pc:docMk/>
            <pc:sldMk cId="4210190616" sldId="314"/>
            <ac:picMk id="11" creationId="{F640F52A-1B19-7B0F-1291-F8FAB7873E8F}"/>
          </ac:picMkLst>
        </pc:picChg>
      </pc:sldChg>
      <pc:sldChg chg="modSp add mod ord">
        <pc:chgData name="Nguyễn Duy Ngọc" userId="b62dc53bd2404d9b" providerId="LiveId" clId="{E834B139-0D38-4315-8742-54DB5D1783D4}" dt="2025-06-04T15:49:06.410" v="2828" actId="113"/>
        <pc:sldMkLst>
          <pc:docMk/>
          <pc:sldMk cId="2430822276" sldId="315"/>
        </pc:sldMkLst>
        <pc:spChg chg="mod">
          <ac:chgData name="Nguyễn Duy Ngọc" userId="b62dc53bd2404d9b" providerId="LiveId" clId="{E834B139-0D38-4315-8742-54DB5D1783D4}" dt="2025-06-04T15:49:06.410" v="2828" actId="113"/>
          <ac:spMkLst>
            <pc:docMk/>
            <pc:sldMk cId="2430822276" sldId="315"/>
            <ac:spMk id="3" creationId="{BF4167DC-CE89-D019-0382-06ADF0FF5EBC}"/>
          </ac:spMkLst>
        </pc:spChg>
      </pc:sldChg>
      <pc:sldChg chg="addSp delSp modSp add mod">
        <pc:chgData name="Nguyễn Duy Ngọc" userId="b62dc53bd2404d9b" providerId="LiveId" clId="{E834B139-0D38-4315-8742-54DB5D1783D4}" dt="2025-06-04T15:53:03.591" v="2902" actId="14100"/>
        <pc:sldMkLst>
          <pc:docMk/>
          <pc:sldMk cId="2005794556" sldId="316"/>
        </pc:sldMkLst>
        <pc:spChg chg="mod">
          <ac:chgData name="Nguyễn Duy Ngọc" userId="b62dc53bd2404d9b" providerId="LiveId" clId="{E834B139-0D38-4315-8742-54DB5D1783D4}" dt="2025-06-04T15:53:03.591" v="2902" actId="14100"/>
          <ac:spMkLst>
            <pc:docMk/>
            <pc:sldMk cId="2005794556" sldId="316"/>
            <ac:spMk id="3" creationId="{4D54938C-472D-21F7-0DB9-C5507E46F9C7}"/>
          </ac:spMkLst>
        </pc:spChg>
        <pc:picChg chg="add mod">
          <ac:chgData name="Nguyễn Duy Ngọc" userId="b62dc53bd2404d9b" providerId="LiveId" clId="{E834B139-0D38-4315-8742-54DB5D1783D4}" dt="2025-06-04T15:52:59.589" v="2901"/>
          <ac:picMkLst>
            <pc:docMk/>
            <pc:sldMk cId="2005794556" sldId="316"/>
            <ac:picMk id="6" creationId="{82B84728-0F31-101C-0FCB-F5D38F49DDC5}"/>
          </ac:picMkLst>
        </pc:picChg>
        <pc:picChg chg="add mod">
          <ac:chgData name="Nguyễn Duy Ngọc" userId="b62dc53bd2404d9b" providerId="LiveId" clId="{E834B139-0D38-4315-8742-54DB5D1783D4}" dt="2025-06-04T15:52:59.589" v="2901"/>
          <ac:picMkLst>
            <pc:docMk/>
            <pc:sldMk cId="2005794556" sldId="316"/>
            <ac:picMk id="7" creationId="{99EF5177-8777-644B-E2A1-8F1676DAF5B0}"/>
          </ac:picMkLst>
        </pc:picChg>
        <pc:picChg chg="del">
          <ac:chgData name="Nguyễn Duy Ngọc" userId="b62dc53bd2404d9b" providerId="LiveId" clId="{E834B139-0D38-4315-8742-54DB5D1783D4}" dt="2025-06-04T15:52:14.197" v="2898" actId="478"/>
          <ac:picMkLst>
            <pc:docMk/>
            <pc:sldMk cId="2005794556" sldId="316"/>
            <ac:picMk id="11" creationId="{F056F048-AC65-9CE8-CFFF-E86168AD779A}"/>
          </ac:picMkLst>
        </pc:picChg>
      </pc:sldChg>
      <pc:sldChg chg="delSp modSp add mod">
        <pc:chgData name="Nguyễn Duy Ngọc" userId="b62dc53bd2404d9b" providerId="LiveId" clId="{E834B139-0D38-4315-8742-54DB5D1783D4}" dt="2025-06-04T16:12:41.645" v="3284" actId="14100"/>
        <pc:sldMkLst>
          <pc:docMk/>
          <pc:sldMk cId="2075543791" sldId="317"/>
        </pc:sldMkLst>
        <pc:spChg chg="mod">
          <ac:chgData name="Nguyễn Duy Ngọc" userId="b62dc53bd2404d9b" providerId="LiveId" clId="{E834B139-0D38-4315-8742-54DB5D1783D4}" dt="2025-06-04T16:12:41.645" v="3284" actId="14100"/>
          <ac:spMkLst>
            <pc:docMk/>
            <pc:sldMk cId="2075543791" sldId="317"/>
            <ac:spMk id="3" creationId="{7C343861-31B8-64CE-5D39-DC563016B890}"/>
          </ac:spMkLst>
        </pc:spChg>
        <pc:picChg chg="del">
          <ac:chgData name="Nguyễn Duy Ngọc" userId="b62dc53bd2404d9b" providerId="LiveId" clId="{E834B139-0D38-4315-8742-54DB5D1783D4}" dt="2025-06-04T15:58:01.835" v="3004" actId="478"/>
          <ac:picMkLst>
            <pc:docMk/>
            <pc:sldMk cId="2075543791" sldId="317"/>
            <ac:picMk id="6" creationId="{9B3D7F93-C0B7-E6E5-850C-A26918AE5539}"/>
          </ac:picMkLst>
        </pc:picChg>
        <pc:picChg chg="del">
          <ac:chgData name="Nguyễn Duy Ngọc" userId="b62dc53bd2404d9b" providerId="LiveId" clId="{E834B139-0D38-4315-8742-54DB5D1783D4}" dt="2025-06-04T15:58:01.160" v="3003" actId="478"/>
          <ac:picMkLst>
            <pc:docMk/>
            <pc:sldMk cId="2075543791" sldId="317"/>
            <ac:picMk id="7" creationId="{9776D575-AE7C-966A-1188-5FE7CA33699C}"/>
          </ac:picMkLst>
        </pc:picChg>
      </pc:sldChg>
      <pc:sldChg chg="delSp modSp add del mod">
        <pc:chgData name="Nguyễn Duy Ngọc" userId="b62dc53bd2404d9b" providerId="LiveId" clId="{E834B139-0D38-4315-8742-54DB5D1783D4}" dt="2025-06-04T16:08:55.821" v="3192" actId="47"/>
        <pc:sldMkLst>
          <pc:docMk/>
          <pc:sldMk cId="3563660832" sldId="318"/>
        </pc:sldMkLst>
        <pc:spChg chg="mod">
          <ac:chgData name="Nguyễn Duy Ngọc" userId="b62dc53bd2404d9b" providerId="LiveId" clId="{E834B139-0D38-4315-8742-54DB5D1783D4}" dt="2025-06-04T15:58:20.863" v="3017" actId="20577"/>
          <ac:spMkLst>
            <pc:docMk/>
            <pc:sldMk cId="3563660832" sldId="318"/>
            <ac:spMk id="3" creationId="{687127B7-07D3-83CA-C213-B82EDCC5835D}"/>
          </ac:spMkLst>
        </pc:spChg>
        <pc:picChg chg="del">
          <ac:chgData name="Nguyễn Duy Ngọc" userId="b62dc53bd2404d9b" providerId="LiveId" clId="{E834B139-0D38-4315-8742-54DB5D1783D4}" dt="2025-06-04T15:58:06.834" v="3005" actId="478"/>
          <ac:picMkLst>
            <pc:docMk/>
            <pc:sldMk cId="3563660832" sldId="318"/>
            <ac:picMk id="6" creationId="{DEAB3588-094F-FE7E-9E1A-AE73B76CB129}"/>
          </ac:picMkLst>
        </pc:picChg>
        <pc:picChg chg="del">
          <ac:chgData name="Nguyễn Duy Ngọc" userId="b62dc53bd2404d9b" providerId="LiveId" clId="{E834B139-0D38-4315-8742-54DB5D1783D4}" dt="2025-06-04T15:58:07.454" v="3006" actId="478"/>
          <ac:picMkLst>
            <pc:docMk/>
            <pc:sldMk cId="3563660832" sldId="318"/>
            <ac:picMk id="7" creationId="{11EAE2DC-4BB4-F886-4DDC-99ED6BDD42A7}"/>
          </ac:picMkLst>
        </pc:picChg>
      </pc:sldChg>
      <pc:sldChg chg="modSp add mod">
        <pc:chgData name="Nguyễn Duy Ngọc" userId="b62dc53bd2404d9b" providerId="LiveId" clId="{E834B139-0D38-4315-8742-54DB5D1783D4}" dt="2025-06-04T16:12:45.273" v="3285" actId="14100"/>
        <pc:sldMkLst>
          <pc:docMk/>
          <pc:sldMk cId="119877426" sldId="319"/>
        </pc:sldMkLst>
        <pc:spChg chg="mod">
          <ac:chgData name="Nguyễn Duy Ngọc" userId="b62dc53bd2404d9b" providerId="LiveId" clId="{E834B139-0D38-4315-8742-54DB5D1783D4}" dt="2025-06-04T16:12:45.273" v="3285" actId="14100"/>
          <ac:spMkLst>
            <pc:docMk/>
            <pc:sldMk cId="119877426" sldId="319"/>
            <ac:spMk id="3" creationId="{369CBD6F-851A-CFBC-C5EA-8FDB3AB5A2EE}"/>
          </ac:spMkLst>
        </pc:spChg>
      </pc:sldChg>
      <pc:sldChg chg="modSp add mod">
        <pc:chgData name="Nguyễn Duy Ngọc" userId="b62dc53bd2404d9b" providerId="LiveId" clId="{E834B139-0D38-4315-8742-54DB5D1783D4}" dt="2025-06-04T16:12:50.768" v="3286" actId="14100"/>
        <pc:sldMkLst>
          <pc:docMk/>
          <pc:sldMk cId="1628697689" sldId="320"/>
        </pc:sldMkLst>
        <pc:spChg chg="mod">
          <ac:chgData name="Nguyễn Duy Ngọc" userId="b62dc53bd2404d9b" providerId="LiveId" clId="{E834B139-0D38-4315-8742-54DB5D1783D4}" dt="2025-06-04T16:12:50.768" v="3286" actId="14100"/>
          <ac:spMkLst>
            <pc:docMk/>
            <pc:sldMk cId="1628697689" sldId="320"/>
            <ac:spMk id="3" creationId="{8DB13ADD-8CE7-D58B-1E96-D052A8661112}"/>
          </ac:spMkLst>
        </pc:spChg>
      </pc:sldChg>
      <pc:sldChg chg="add">
        <pc:chgData name="Nguyễn Duy Ngọc" userId="b62dc53bd2404d9b" providerId="LiveId" clId="{E834B139-0D38-4315-8742-54DB5D1783D4}" dt="2025-06-04T16:16:52.704" v="3294" actId="2890"/>
        <pc:sldMkLst>
          <pc:docMk/>
          <pc:sldMk cId="2691966358" sldId="321"/>
        </pc:sldMkLst>
      </pc:sldChg>
      <pc:sldChg chg="modSp add mod">
        <pc:chgData name="Nguyễn Duy Ngọc" userId="b62dc53bd2404d9b" providerId="LiveId" clId="{E834B139-0D38-4315-8742-54DB5D1783D4}" dt="2025-06-04T16:21:54.841" v="3462" actId="2711"/>
        <pc:sldMkLst>
          <pc:docMk/>
          <pc:sldMk cId="2612630473" sldId="322"/>
        </pc:sldMkLst>
        <pc:spChg chg="mod">
          <ac:chgData name="Nguyễn Duy Ngọc" userId="b62dc53bd2404d9b" providerId="LiveId" clId="{E834B139-0D38-4315-8742-54DB5D1783D4}" dt="2025-06-04T16:21:54.841" v="3462" actId="2711"/>
          <ac:spMkLst>
            <pc:docMk/>
            <pc:sldMk cId="2612630473" sldId="322"/>
            <ac:spMk id="14" creationId="{FAA1246D-F92B-74F8-7487-998055801E97}"/>
          </ac:spMkLst>
        </pc:spChg>
      </pc:sldChg>
      <pc:sldChg chg="addSp delSp modSp add mod">
        <pc:chgData name="Nguyễn Duy Ngọc" userId="b62dc53bd2404d9b" providerId="LiveId" clId="{E834B139-0D38-4315-8742-54DB5D1783D4}" dt="2025-06-04T16:22:46.268" v="3466"/>
        <pc:sldMkLst>
          <pc:docMk/>
          <pc:sldMk cId="1783590470" sldId="323"/>
        </pc:sldMkLst>
        <pc:spChg chg="add del mod">
          <ac:chgData name="Nguyễn Duy Ngọc" userId="b62dc53bd2404d9b" providerId="LiveId" clId="{E834B139-0D38-4315-8742-54DB5D1783D4}" dt="2025-06-04T16:22:45.433" v="3465" actId="478"/>
          <ac:spMkLst>
            <pc:docMk/>
            <pc:sldMk cId="1783590470" sldId="323"/>
            <ac:spMk id="6" creationId="{A62DABEC-B24C-BD39-5E8D-EB5CC8E86E45}"/>
          </ac:spMkLst>
        </pc:spChg>
        <pc:spChg chg="add mod">
          <ac:chgData name="Nguyễn Duy Ngọc" userId="b62dc53bd2404d9b" providerId="LiveId" clId="{E834B139-0D38-4315-8742-54DB5D1783D4}" dt="2025-06-04T16:22:46.268" v="3466"/>
          <ac:spMkLst>
            <pc:docMk/>
            <pc:sldMk cId="1783590470" sldId="323"/>
            <ac:spMk id="8" creationId="{AED8B983-AD9D-9401-961F-297259960CF7}"/>
          </ac:spMkLst>
        </pc:spChg>
        <pc:spChg chg="del">
          <ac:chgData name="Nguyễn Duy Ngọc" userId="b62dc53bd2404d9b" providerId="LiveId" clId="{E834B139-0D38-4315-8742-54DB5D1783D4}" dt="2025-06-04T16:22:43.229" v="3464" actId="478"/>
          <ac:spMkLst>
            <pc:docMk/>
            <pc:sldMk cId="1783590470" sldId="323"/>
            <ac:spMk id="14" creationId="{AB5BE712-C648-5822-F4ED-A85408AB972E}"/>
          </ac:spMkLst>
        </pc:spChg>
        <pc:picChg chg="add mod">
          <ac:chgData name="Nguyễn Duy Ngọc" userId="b62dc53bd2404d9b" providerId="LiveId" clId="{E834B139-0D38-4315-8742-54DB5D1783D4}" dt="2025-06-04T16:22:46.268" v="3466"/>
          <ac:picMkLst>
            <pc:docMk/>
            <pc:sldMk cId="1783590470" sldId="323"/>
            <ac:picMk id="7" creationId="{568AF421-606E-51D5-6719-B2C19201B6B8}"/>
          </ac:picMkLst>
        </pc:picChg>
      </pc:sldChg>
    </pc:docChg>
  </pc:docChgLst>
  <pc:docChgLst>
    <pc:chgData name="Nguyễn Duy Ngọc" userId="b62dc53bd2404d9b" providerId="Windows Live" clId="Web-{CE5DE4F4-306D-A901-6B59-2006F8616084}"/>
    <pc:docChg chg="addSld delSld modSld">
      <pc:chgData name="Nguyễn Duy Ngọc" userId="b62dc53bd2404d9b" providerId="Windows Live" clId="Web-{CE5DE4F4-306D-A901-6B59-2006F8616084}" dt="2025-06-04T07:13:35.311" v="296"/>
      <pc:docMkLst>
        <pc:docMk/>
      </pc:docMkLst>
      <pc:sldChg chg="modSp">
        <pc:chgData name="Nguyễn Duy Ngọc" userId="b62dc53bd2404d9b" providerId="Windows Live" clId="Web-{CE5DE4F4-306D-A901-6B59-2006F8616084}" dt="2025-06-04T07:01:11.586" v="229" actId="1076"/>
        <pc:sldMkLst>
          <pc:docMk/>
          <pc:sldMk cId="2408058788" sldId="256"/>
        </pc:sldMkLst>
        <pc:spChg chg="mod">
          <ac:chgData name="Nguyễn Duy Ngọc" userId="b62dc53bd2404d9b" providerId="Windows Live" clId="Web-{CE5DE4F4-306D-A901-6B59-2006F8616084}" dt="2025-06-04T02:15:10.406" v="10" actId="20577"/>
          <ac:spMkLst>
            <pc:docMk/>
            <pc:sldMk cId="2408058788" sldId="256"/>
            <ac:spMk id="9" creationId="{96B86480-6AD0-0912-AA2D-5CB049F32DBD}"/>
          </ac:spMkLst>
        </pc:spChg>
        <pc:spChg chg="mod">
          <ac:chgData name="Nguyễn Duy Ngọc" userId="b62dc53bd2404d9b" providerId="Windows Live" clId="Web-{CE5DE4F4-306D-A901-6B59-2006F8616084}" dt="2025-06-04T02:14:32.937" v="0"/>
          <ac:spMkLst>
            <pc:docMk/>
            <pc:sldMk cId="2408058788" sldId="256"/>
            <ac:spMk id="13" creationId="{80A66558-530C-F80F-D292-465C509EF84B}"/>
          </ac:spMkLst>
        </pc:spChg>
        <pc:spChg chg="mod">
          <ac:chgData name="Nguyễn Duy Ngọc" userId="b62dc53bd2404d9b" providerId="Windows Live" clId="Web-{CE5DE4F4-306D-A901-6B59-2006F8616084}" dt="2025-06-04T07:01:11.586" v="229" actId="1076"/>
          <ac:spMkLst>
            <pc:docMk/>
            <pc:sldMk cId="2408058788" sldId="256"/>
            <ac:spMk id="18" creationId="{D74E2383-D05E-6943-EBBE-F5CA029EF4E4}"/>
          </ac:spMkLst>
        </pc:spChg>
        <pc:spChg chg="mod">
          <ac:chgData name="Nguyễn Duy Ngọc" userId="b62dc53bd2404d9b" providerId="Windows Live" clId="Web-{CE5DE4F4-306D-A901-6B59-2006F8616084}" dt="2025-06-04T02:15:37.157" v="14" actId="1076"/>
          <ac:spMkLst>
            <pc:docMk/>
            <pc:sldMk cId="2408058788" sldId="256"/>
            <ac:spMk id="19" creationId="{62A37E83-3D7C-50CE-176F-AF856B575A34}"/>
          </ac:spMkLst>
        </pc:spChg>
      </pc:sldChg>
      <pc:sldChg chg="modSp">
        <pc:chgData name="Nguyễn Duy Ngọc" userId="b62dc53bd2404d9b" providerId="Windows Live" clId="Web-{CE5DE4F4-306D-A901-6B59-2006F8616084}" dt="2025-06-04T06:43:45.697" v="123" actId="20577"/>
        <pc:sldMkLst>
          <pc:docMk/>
          <pc:sldMk cId="2308762611" sldId="257"/>
        </pc:sldMkLst>
        <pc:spChg chg="mod">
          <ac:chgData name="Nguyễn Duy Ngọc" userId="b62dc53bd2404d9b" providerId="Windows Live" clId="Web-{CE5DE4F4-306D-A901-6B59-2006F8616084}" dt="2025-06-04T06:43:45.697" v="123" actId="20577"/>
          <ac:spMkLst>
            <pc:docMk/>
            <pc:sldMk cId="2308762611" sldId="257"/>
            <ac:spMk id="3" creationId="{ECD1891C-CB0A-3C21-92AA-37BE5704D7F2}"/>
          </ac:spMkLst>
        </pc:spChg>
      </pc:sldChg>
      <pc:sldChg chg="addSp modSp">
        <pc:chgData name="Nguyễn Duy Ngọc" userId="b62dc53bd2404d9b" providerId="Windows Live" clId="Web-{CE5DE4F4-306D-A901-6B59-2006F8616084}" dt="2025-06-04T03:49:56.968" v="61" actId="1076"/>
        <pc:sldMkLst>
          <pc:docMk/>
          <pc:sldMk cId="1211238625" sldId="259"/>
        </pc:sldMkLst>
        <pc:spChg chg="mod">
          <ac:chgData name="Nguyễn Duy Ngọc" userId="b62dc53bd2404d9b" providerId="Windows Live" clId="Web-{CE5DE4F4-306D-A901-6B59-2006F8616084}" dt="2025-06-04T03:49:23.764" v="57" actId="20577"/>
          <ac:spMkLst>
            <pc:docMk/>
            <pc:sldMk cId="1211238625" sldId="259"/>
            <ac:spMk id="3" creationId="{FE273D91-5CCB-69C8-95F0-B98C30E9650A}"/>
          </ac:spMkLst>
        </pc:spChg>
        <pc:picChg chg="add mod">
          <ac:chgData name="Nguyễn Duy Ngọc" userId="b62dc53bd2404d9b" providerId="Windows Live" clId="Web-{CE5DE4F4-306D-A901-6B59-2006F8616084}" dt="2025-06-04T03:49:56.968" v="61" actId="1076"/>
          <ac:picMkLst>
            <pc:docMk/>
            <pc:sldMk cId="1211238625" sldId="259"/>
            <ac:picMk id="4" creationId="{86DBB29B-2D1C-2DDD-8916-CE662DA74442}"/>
          </ac:picMkLst>
        </pc:picChg>
      </pc:sldChg>
      <pc:sldChg chg="modSp">
        <pc:chgData name="Nguyễn Duy Ngọc" userId="b62dc53bd2404d9b" providerId="Windows Live" clId="Web-{CE5DE4F4-306D-A901-6B59-2006F8616084}" dt="2025-06-04T06:58:00.378" v="198" actId="20577"/>
        <pc:sldMkLst>
          <pc:docMk/>
          <pc:sldMk cId="3554555141" sldId="260"/>
        </pc:sldMkLst>
        <pc:spChg chg="mod">
          <ac:chgData name="Nguyễn Duy Ngọc" userId="b62dc53bd2404d9b" providerId="Windows Live" clId="Web-{CE5DE4F4-306D-A901-6B59-2006F8616084}" dt="2025-06-04T06:58:00.378" v="198" actId="20577"/>
          <ac:spMkLst>
            <pc:docMk/>
            <pc:sldMk cId="3554555141" sldId="260"/>
            <ac:spMk id="3" creationId="{5B0C9E40-1991-5235-DABC-D4D13B9110B5}"/>
          </ac:spMkLst>
        </pc:spChg>
      </pc:sldChg>
      <pc:sldChg chg="addSp delSp modSp">
        <pc:chgData name="Nguyễn Duy Ngọc" userId="b62dc53bd2404d9b" providerId="Windows Live" clId="Web-{CE5DE4F4-306D-A901-6B59-2006F8616084}" dt="2025-06-04T07:10:01.055" v="274" actId="1076"/>
        <pc:sldMkLst>
          <pc:docMk/>
          <pc:sldMk cId="2894367934" sldId="261"/>
        </pc:sldMkLst>
        <pc:spChg chg="add del">
          <ac:chgData name="Nguyễn Duy Ngọc" userId="b62dc53bd2404d9b" providerId="Windows Live" clId="Web-{CE5DE4F4-306D-A901-6B59-2006F8616084}" dt="2025-06-04T06:59:59.100" v="207"/>
          <ac:spMkLst>
            <pc:docMk/>
            <pc:sldMk cId="2894367934" sldId="261"/>
            <ac:spMk id="3" creationId="{DC5F28A8-7F5C-2B36-FA59-85843EAEC3E5}"/>
          </ac:spMkLst>
        </pc:spChg>
        <pc:spChg chg="add mod">
          <ac:chgData name="Nguyễn Duy Ngọc" userId="b62dc53bd2404d9b" providerId="Windows Live" clId="Web-{CE5DE4F4-306D-A901-6B59-2006F8616084}" dt="2025-06-04T07:02:09.760" v="237"/>
          <ac:spMkLst>
            <pc:docMk/>
            <pc:sldMk cId="2894367934" sldId="261"/>
            <ac:spMk id="9" creationId="{2B530D17-7FA9-E02A-4170-28A6FECCE526}"/>
          </ac:spMkLst>
        </pc:spChg>
        <pc:spChg chg="add del mod">
          <ac:chgData name="Nguyễn Duy Ngọc" userId="b62dc53bd2404d9b" providerId="Windows Live" clId="Web-{CE5DE4F4-306D-A901-6B59-2006F8616084}" dt="2025-06-04T07:09:56.883" v="273"/>
          <ac:spMkLst>
            <pc:docMk/>
            <pc:sldMk cId="2894367934" sldId="261"/>
            <ac:spMk id="12" creationId="{C23D2E84-F7C3-0BDC-44FD-4BD04900F36B}"/>
          </ac:spMkLst>
        </pc:spChg>
        <pc:picChg chg="add del mod ord">
          <ac:chgData name="Nguyễn Duy Ngọc" userId="b62dc53bd2404d9b" providerId="Windows Live" clId="Web-{CE5DE4F4-306D-A901-6B59-2006F8616084}" dt="2025-06-04T06:59:56.350" v="206"/>
          <ac:picMkLst>
            <pc:docMk/>
            <pc:sldMk cId="2894367934" sldId="261"/>
            <ac:picMk id="7" creationId="{7628FB19-3D23-9A9D-E7E1-E39B69AA2B0A}"/>
          </ac:picMkLst>
        </pc:picChg>
        <pc:picChg chg="add del mod ord">
          <ac:chgData name="Nguyễn Duy Ngọc" userId="b62dc53bd2404d9b" providerId="Windows Live" clId="Web-{CE5DE4F4-306D-A901-6B59-2006F8616084}" dt="2025-06-04T07:09:48.757" v="272"/>
          <ac:picMkLst>
            <pc:docMk/>
            <pc:sldMk cId="2894367934" sldId="261"/>
            <ac:picMk id="8" creationId="{E474FCB3-891B-A5EF-9008-318D906C3B89}"/>
          </ac:picMkLst>
        </pc:picChg>
        <pc:picChg chg="add mod">
          <ac:chgData name="Nguyễn Duy Ngọc" userId="b62dc53bd2404d9b" providerId="Windows Live" clId="Web-{CE5DE4F4-306D-A901-6B59-2006F8616084}" dt="2025-06-04T07:10:01.055" v="274" actId="1076"/>
          <ac:picMkLst>
            <pc:docMk/>
            <pc:sldMk cId="2894367934" sldId="261"/>
            <ac:picMk id="10" creationId="{29470907-970E-6613-BA05-E88B63696D32}"/>
          </ac:picMkLst>
        </pc:picChg>
      </pc:sldChg>
      <pc:sldChg chg="modSp">
        <pc:chgData name="Nguyễn Duy Ngọc" userId="b62dc53bd2404d9b" providerId="Windows Live" clId="Web-{CE5DE4F4-306D-A901-6B59-2006F8616084}" dt="2025-06-04T02:17:30.456" v="18" actId="20577"/>
        <pc:sldMkLst>
          <pc:docMk/>
          <pc:sldMk cId="3621502983" sldId="267"/>
        </pc:sldMkLst>
        <pc:spChg chg="mod">
          <ac:chgData name="Nguyễn Duy Ngọc" userId="b62dc53bd2404d9b" providerId="Windows Live" clId="Web-{CE5DE4F4-306D-A901-6B59-2006F8616084}" dt="2025-06-04T02:17:30.456" v="18" actId="20577"/>
          <ac:spMkLst>
            <pc:docMk/>
            <pc:sldMk cId="3621502983" sldId="267"/>
            <ac:spMk id="2" creationId="{E7C2B5FA-9770-7C3E-485F-DDC5DE54373F}"/>
          </ac:spMkLst>
        </pc:spChg>
      </pc:sldChg>
      <pc:sldChg chg="addSp delSp modSp add replId">
        <pc:chgData name="Nguyễn Duy Ngọc" userId="b62dc53bd2404d9b" providerId="Windows Live" clId="Web-{CE5DE4F4-306D-A901-6B59-2006F8616084}" dt="2025-06-04T03:53:19.553" v="94" actId="1076"/>
        <pc:sldMkLst>
          <pc:docMk/>
          <pc:sldMk cId="611705874" sldId="269"/>
        </pc:sldMkLst>
        <pc:picChg chg="del">
          <ac:chgData name="Nguyễn Duy Ngọc" userId="b62dc53bd2404d9b" providerId="Windows Live" clId="Web-{CE5DE4F4-306D-A901-6B59-2006F8616084}" dt="2025-06-04T03:51:10.877" v="63"/>
          <ac:picMkLst>
            <pc:docMk/>
            <pc:sldMk cId="611705874" sldId="269"/>
            <ac:picMk id="4" creationId="{87134204-324C-5127-ED5A-E4311605E40A}"/>
          </ac:picMkLst>
        </pc:picChg>
        <pc:picChg chg="add del mod">
          <ac:chgData name="Nguyễn Duy Ngọc" userId="b62dc53bd2404d9b" providerId="Windows Live" clId="Web-{CE5DE4F4-306D-A901-6B59-2006F8616084}" dt="2025-06-04T03:51:54.863" v="83"/>
          <ac:picMkLst>
            <pc:docMk/>
            <pc:sldMk cId="611705874" sldId="269"/>
            <ac:picMk id="8" creationId="{506A6731-7006-FE48-DE52-BDCEF68273F8}"/>
          </ac:picMkLst>
        </pc:picChg>
        <pc:picChg chg="add del">
          <ac:chgData name="Nguyễn Duy Ngọc" userId="b62dc53bd2404d9b" providerId="Windows Live" clId="Web-{CE5DE4F4-306D-A901-6B59-2006F8616084}" dt="2025-06-04T03:51:39.441" v="76"/>
          <ac:picMkLst>
            <pc:docMk/>
            <pc:sldMk cId="611705874" sldId="269"/>
            <ac:picMk id="10" creationId="{82FDECAA-D659-7111-5F5F-1F3DCF0C78EE}"/>
          </ac:picMkLst>
        </pc:picChg>
        <pc:picChg chg="add mod modCrop">
          <ac:chgData name="Nguyễn Duy Ngọc" userId="b62dc53bd2404d9b" providerId="Windows Live" clId="Web-{CE5DE4F4-306D-A901-6B59-2006F8616084}" dt="2025-06-04T03:53:19.553" v="94" actId="1076"/>
          <ac:picMkLst>
            <pc:docMk/>
            <pc:sldMk cId="611705874" sldId="269"/>
            <ac:picMk id="11" creationId="{97AD6061-5EA2-6FF2-DCE4-CDB13EB3CDC0}"/>
          </ac:picMkLst>
        </pc:picChg>
        <pc:picChg chg="add del mod">
          <ac:chgData name="Nguyễn Duy Ngọc" userId="b62dc53bd2404d9b" providerId="Windows Live" clId="Web-{CE5DE4F4-306D-A901-6B59-2006F8616084}" dt="2025-06-04T03:52:22.833" v="88"/>
          <ac:picMkLst>
            <pc:docMk/>
            <pc:sldMk cId="611705874" sldId="269"/>
            <ac:picMk id="13" creationId="{CB378523-8C02-3BC4-4FB7-6FECA42B10BC}"/>
          </ac:picMkLst>
        </pc:picChg>
      </pc:sldChg>
      <pc:sldChg chg="addSp delSp modSp add replId">
        <pc:chgData name="Nguyễn Duy Ngọc" userId="b62dc53bd2404d9b" providerId="Windows Live" clId="Web-{CE5DE4F4-306D-A901-6B59-2006F8616084}" dt="2025-06-04T03:54:08.743" v="106" actId="1076"/>
        <pc:sldMkLst>
          <pc:docMk/>
          <pc:sldMk cId="1773230461" sldId="270"/>
        </pc:sldMkLst>
        <pc:picChg chg="add del">
          <ac:chgData name="Nguyễn Duy Ngọc" userId="b62dc53bd2404d9b" providerId="Windows Live" clId="Web-{CE5DE4F4-306D-A901-6B59-2006F8616084}" dt="2025-06-04T03:54:03.946" v="105"/>
          <ac:picMkLst>
            <pc:docMk/>
            <pc:sldMk cId="1773230461" sldId="270"/>
            <ac:picMk id="8" creationId="{94D6C594-4958-9670-4AA3-7D9D0F697A05}"/>
          </ac:picMkLst>
        </pc:picChg>
        <pc:picChg chg="mod modCrop">
          <ac:chgData name="Nguyễn Duy Ngọc" userId="b62dc53bd2404d9b" providerId="Windows Live" clId="Web-{CE5DE4F4-306D-A901-6B59-2006F8616084}" dt="2025-06-04T03:54:08.743" v="106" actId="1076"/>
          <ac:picMkLst>
            <pc:docMk/>
            <pc:sldMk cId="1773230461" sldId="270"/>
            <ac:picMk id="11" creationId="{B5106F93-C256-0787-87CF-3DE4FC925A7C}"/>
          </ac:picMkLst>
        </pc:picChg>
      </pc:sldChg>
      <pc:sldChg chg="modSp add replId">
        <pc:chgData name="Nguyễn Duy Ngọc" userId="b62dc53bd2404d9b" providerId="Windows Live" clId="Web-{CE5DE4F4-306D-A901-6B59-2006F8616084}" dt="2025-06-04T06:44:00.354" v="124" actId="20577"/>
        <pc:sldMkLst>
          <pc:docMk/>
          <pc:sldMk cId="2544168086" sldId="271"/>
        </pc:sldMkLst>
        <pc:spChg chg="mod">
          <ac:chgData name="Nguyễn Duy Ngọc" userId="b62dc53bd2404d9b" providerId="Windows Live" clId="Web-{CE5DE4F4-306D-A901-6B59-2006F8616084}" dt="2025-06-04T06:44:00.354" v="124" actId="20577"/>
          <ac:spMkLst>
            <pc:docMk/>
            <pc:sldMk cId="2544168086" sldId="271"/>
            <ac:spMk id="3" creationId="{5FEED7D2-2BAE-FBD9-F328-1368A966B9D7}"/>
          </ac:spMkLst>
        </pc:spChg>
      </pc:sldChg>
      <pc:sldChg chg="addSp delSp modSp add replId">
        <pc:chgData name="Nguyễn Duy Ngọc" userId="b62dc53bd2404d9b" providerId="Windows Live" clId="Web-{CE5DE4F4-306D-A901-6B59-2006F8616084}" dt="2025-06-04T07:12:00.652" v="282" actId="1076"/>
        <pc:sldMkLst>
          <pc:docMk/>
          <pc:sldMk cId="3666566174" sldId="272"/>
        </pc:sldMkLst>
        <pc:spChg chg="mod">
          <ac:chgData name="Nguyễn Duy Ngọc" userId="b62dc53bd2404d9b" providerId="Windows Live" clId="Web-{CE5DE4F4-306D-A901-6B59-2006F8616084}" dt="2025-06-04T07:03:26.262" v="252" actId="20577"/>
          <ac:spMkLst>
            <pc:docMk/>
            <pc:sldMk cId="3666566174" sldId="272"/>
            <ac:spMk id="9" creationId="{20FE2733-A5C2-2472-B023-CD209742B345}"/>
          </ac:spMkLst>
        </pc:spChg>
        <pc:spChg chg="add del mod">
          <ac:chgData name="Nguyễn Duy Ngọc" userId="b62dc53bd2404d9b" providerId="Windows Live" clId="Web-{CE5DE4F4-306D-A901-6B59-2006F8616084}" dt="2025-06-04T07:03:20.746" v="246"/>
          <ac:spMkLst>
            <pc:docMk/>
            <pc:sldMk cId="3666566174" sldId="272"/>
            <ac:spMk id="10" creationId="{36CF4C9E-6FC1-912F-57DC-C2E8BA7601EA}"/>
          </ac:spMkLst>
        </pc:spChg>
        <pc:picChg chg="add del mod">
          <ac:chgData name="Nguyễn Duy Ngọc" userId="b62dc53bd2404d9b" providerId="Windows Live" clId="Web-{CE5DE4F4-306D-A901-6B59-2006F8616084}" dt="2025-06-04T07:11:57.073" v="280"/>
          <ac:picMkLst>
            <pc:docMk/>
            <pc:sldMk cId="3666566174" sldId="272"/>
            <ac:picMk id="3" creationId="{3507E5D8-9974-0AC0-77A1-FCB7E7930BFD}"/>
          </ac:picMkLst>
        </pc:picChg>
        <pc:picChg chg="del">
          <ac:chgData name="Nguyễn Duy Ngọc" userId="b62dc53bd2404d9b" providerId="Windows Live" clId="Web-{CE5DE4F4-306D-A901-6B59-2006F8616084}" dt="2025-06-04T07:03:08.590" v="244"/>
          <ac:picMkLst>
            <pc:docMk/>
            <pc:sldMk cId="3666566174" sldId="272"/>
            <ac:picMk id="8" creationId="{70455CC0-6D67-8550-9BFE-8FEF0DDA0757}"/>
          </ac:picMkLst>
        </pc:picChg>
        <pc:picChg chg="add mod">
          <ac:chgData name="Nguyễn Duy Ngọc" userId="b62dc53bd2404d9b" providerId="Windows Live" clId="Web-{CE5DE4F4-306D-A901-6B59-2006F8616084}" dt="2025-06-04T07:12:00.652" v="282" actId="1076"/>
          <ac:picMkLst>
            <pc:docMk/>
            <pc:sldMk cId="3666566174" sldId="272"/>
            <ac:picMk id="11" creationId="{C97189FF-45EE-FA7B-D6B1-D42809E30CF9}"/>
          </ac:picMkLst>
        </pc:picChg>
      </pc:sldChg>
      <pc:sldChg chg="addSp modSp add del replId">
        <pc:chgData name="Nguyễn Duy Ngọc" userId="b62dc53bd2404d9b" providerId="Windows Live" clId="Web-{CE5DE4F4-306D-A901-6B59-2006F8616084}" dt="2025-06-04T07:12:11.105" v="284"/>
        <pc:sldMkLst>
          <pc:docMk/>
          <pc:sldMk cId="1451106501" sldId="273"/>
        </pc:sldMkLst>
        <pc:picChg chg="mod">
          <ac:chgData name="Nguyễn Duy Ngọc" userId="b62dc53bd2404d9b" providerId="Windows Live" clId="Web-{CE5DE4F4-306D-A901-6B59-2006F8616084}" dt="2025-06-04T07:03:57.279" v="257" actId="1076"/>
          <ac:picMkLst>
            <pc:docMk/>
            <pc:sldMk cId="1451106501" sldId="273"/>
            <ac:picMk id="3" creationId="{AC1BAD47-831E-93D1-332A-680D5DB662C7}"/>
          </ac:picMkLst>
        </pc:picChg>
        <pc:picChg chg="add mod modCrop">
          <ac:chgData name="Nguyễn Duy Ngọc" userId="b62dc53bd2404d9b" providerId="Windows Live" clId="Web-{CE5DE4F4-306D-A901-6B59-2006F8616084}" dt="2025-06-04T07:05:16.718" v="266" actId="1076"/>
          <ac:picMkLst>
            <pc:docMk/>
            <pc:sldMk cId="1451106501" sldId="273"/>
            <ac:picMk id="7" creationId="{EFDA5BD3-4AE4-2D80-A1B7-0AC89BA50EA3}"/>
          </ac:picMkLst>
        </pc:picChg>
      </pc:sldChg>
      <pc:sldChg chg="addSp delSp modSp add replId">
        <pc:chgData name="Nguyễn Duy Ngọc" userId="b62dc53bd2404d9b" providerId="Windows Live" clId="Web-{CE5DE4F4-306D-A901-6B59-2006F8616084}" dt="2025-06-04T07:13:35.311" v="296"/>
        <pc:sldMkLst>
          <pc:docMk/>
          <pc:sldMk cId="3458237270" sldId="274"/>
        </pc:sldMkLst>
        <pc:picChg chg="add mod modCrop">
          <ac:chgData name="Nguyễn Duy Ngọc" userId="b62dc53bd2404d9b" providerId="Windows Live" clId="Web-{CE5DE4F4-306D-A901-6B59-2006F8616084}" dt="2025-06-04T07:13:32.732" v="295" actId="14100"/>
          <ac:picMkLst>
            <pc:docMk/>
            <pc:sldMk cId="3458237270" sldId="274"/>
            <ac:picMk id="3" creationId="{1B291AE9-27E3-DD78-BB56-C0DBC0CAE89B}"/>
          </ac:picMkLst>
        </pc:picChg>
        <pc:picChg chg="del mod">
          <ac:chgData name="Nguyễn Duy Ngọc" userId="b62dc53bd2404d9b" providerId="Windows Live" clId="Web-{CE5DE4F4-306D-A901-6B59-2006F8616084}" dt="2025-06-04T07:13:35.311" v="296"/>
          <ac:picMkLst>
            <pc:docMk/>
            <pc:sldMk cId="3458237270" sldId="274"/>
            <ac:picMk id="11" creationId="{A47A6881-F026-5BB8-BFD1-C29DE4D2A635}"/>
          </ac:picMkLst>
        </pc:picChg>
      </pc:sldChg>
    </pc:docChg>
  </pc:docChgLst>
  <pc:docChgLst>
    <pc:chgData name="Nguyễn Duy Ngọc" userId="b62dc53bd2404d9b" providerId="Windows Live" clId="Web-{C59EE15C-EE32-F40F-F6AD-0ADEE2EC5139}"/>
    <pc:docChg chg="addSld delSld modSld sldOrd">
      <pc:chgData name="Nguyễn Duy Ngọc" userId="b62dc53bd2404d9b" providerId="Windows Live" clId="Web-{C59EE15C-EE32-F40F-F6AD-0ADEE2EC5139}" dt="2025-06-04T08:11:30.409" v="560" actId="14100"/>
      <pc:docMkLst>
        <pc:docMk/>
      </pc:docMkLst>
      <pc:sldChg chg="modSp">
        <pc:chgData name="Nguyễn Duy Ngọc" userId="b62dc53bd2404d9b" providerId="Windows Live" clId="Web-{C59EE15C-EE32-F40F-F6AD-0ADEE2EC5139}" dt="2025-06-04T08:07:40.968" v="533" actId="1076"/>
        <pc:sldMkLst>
          <pc:docMk/>
          <pc:sldMk cId="2408058788" sldId="256"/>
        </pc:sldMkLst>
        <pc:spChg chg="mod">
          <ac:chgData name="Nguyễn Duy Ngọc" userId="b62dc53bd2404d9b" providerId="Windows Live" clId="Web-{C59EE15C-EE32-F40F-F6AD-0ADEE2EC5139}" dt="2025-06-04T08:07:40.968" v="533" actId="1076"/>
          <ac:spMkLst>
            <pc:docMk/>
            <pc:sldMk cId="2408058788" sldId="256"/>
            <ac:spMk id="9" creationId="{96B86480-6AD0-0912-AA2D-5CB049F32DBD}"/>
          </ac:spMkLst>
        </pc:spChg>
        <pc:spChg chg="mod">
          <ac:chgData name="Nguyễn Duy Ngọc" userId="b62dc53bd2404d9b" providerId="Windows Live" clId="Web-{C59EE15C-EE32-F40F-F6AD-0ADEE2EC5139}" dt="2025-06-04T08:07:37.561" v="532" actId="1076"/>
          <ac:spMkLst>
            <pc:docMk/>
            <pc:sldMk cId="2408058788" sldId="256"/>
            <ac:spMk id="13" creationId="{80A66558-530C-F80F-D292-465C509EF84B}"/>
          </ac:spMkLst>
        </pc:spChg>
        <pc:spChg chg="mod">
          <ac:chgData name="Nguyễn Duy Ngọc" userId="b62dc53bd2404d9b" providerId="Windows Live" clId="Web-{C59EE15C-EE32-F40F-F6AD-0ADEE2EC5139}" dt="2025-06-04T08:07:23.108" v="526" actId="1076"/>
          <ac:spMkLst>
            <pc:docMk/>
            <pc:sldMk cId="2408058788" sldId="256"/>
            <ac:spMk id="18" creationId="{D74E2383-D05E-6943-EBBE-F5CA029EF4E4}"/>
          </ac:spMkLst>
        </pc:spChg>
      </pc:sldChg>
      <pc:sldChg chg="addSp delSp modSp">
        <pc:chgData name="Nguyễn Duy Ngọc" userId="b62dc53bd2404d9b" providerId="Windows Live" clId="Web-{C59EE15C-EE32-F40F-F6AD-0ADEE2EC5139}" dt="2025-06-04T08:11:30.409" v="560" actId="14100"/>
        <pc:sldMkLst>
          <pc:docMk/>
          <pc:sldMk cId="2894367934" sldId="261"/>
        </pc:sldMkLst>
        <pc:spChg chg="add mod">
          <ac:chgData name="Nguyễn Duy Ngọc" userId="b62dc53bd2404d9b" providerId="Windows Live" clId="Web-{C59EE15C-EE32-F40F-F6AD-0ADEE2EC5139}" dt="2025-06-04T08:11:30.409" v="560" actId="14100"/>
          <ac:spMkLst>
            <pc:docMk/>
            <pc:sldMk cId="2894367934" sldId="261"/>
            <ac:spMk id="7" creationId="{31BEA7A2-82D3-F2A3-5896-D44903B70B71}"/>
          </ac:spMkLst>
        </pc:spChg>
        <pc:spChg chg="del">
          <ac:chgData name="Nguyễn Duy Ngọc" userId="b62dc53bd2404d9b" providerId="Windows Live" clId="Web-{C59EE15C-EE32-F40F-F6AD-0ADEE2EC5139}" dt="2025-06-04T07:50:24.842" v="386"/>
          <ac:spMkLst>
            <pc:docMk/>
            <pc:sldMk cId="2894367934" sldId="261"/>
            <ac:spMk id="9" creationId="{2B530D17-7FA9-E02A-4170-28A6FECCE526}"/>
          </ac:spMkLst>
        </pc:spChg>
        <pc:picChg chg="add del mod modCrop">
          <ac:chgData name="Nguyễn Duy Ngọc" userId="b62dc53bd2404d9b" providerId="Windows Live" clId="Web-{C59EE15C-EE32-F40F-F6AD-0ADEE2EC5139}" dt="2025-06-04T08:11:27.534" v="559" actId="14100"/>
          <ac:picMkLst>
            <pc:docMk/>
            <pc:sldMk cId="2894367934" sldId="261"/>
            <ac:picMk id="10" creationId="{29470907-970E-6613-BA05-E88B63696D32}"/>
          </ac:picMkLst>
        </pc:picChg>
      </pc:sldChg>
      <pc:sldChg chg="addSp delSp modSp">
        <pc:chgData name="Nguyễn Duy Ngọc" userId="b62dc53bd2404d9b" providerId="Windows Live" clId="Web-{C59EE15C-EE32-F40F-F6AD-0ADEE2EC5139}" dt="2025-06-04T08:02:46.494" v="489" actId="14100"/>
        <pc:sldMkLst>
          <pc:docMk/>
          <pc:sldMk cId="3038588986" sldId="262"/>
        </pc:sldMkLst>
        <pc:spChg chg="add del mod">
          <ac:chgData name="Nguyễn Duy Ngọc" userId="b62dc53bd2404d9b" providerId="Windows Live" clId="Web-{C59EE15C-EE32-F40F-F6AD-0ADEE2EC5139}" dt="2025-06-04T08:02:34.947" v="487"/>
          <ac:spMkLst>
            <pc:docMk/>
            <pc:sldMk cId="3038588986" sldId="262"/>
            <ac:spMk id="3" creationId="{37666521-6267-BC23-8AC0-9044F25C9C3F}"/>
          </ac:spMkLst>
        </pc:spChg>
        <pc:graphicFrameChg chg="add del mod ord modGraphic">
          <ac:chgData name="Nguyễn Duy Ngọc" userId="b62dc53bd2404d9b" providerId="Windows Live" clId="Web-{C59EE15C-EE32-F40F-F6AD-0ADEE2EC5139}" dt="2025-06-04T08:02:09.306" v="486"/>
          <ac:graphicFrameMkLst>
            <pc:docMk/>
            <pc:sldMk cId="3038588986" sldId="262"/>
            <ac:graphicFrameMk id="8" creationId="{7292C85E-387B-E3CD-AA6B-FE21A3B2D438}"/>
          </ac:graphicFrameMkLst>
        </pc:graphicFrameChg>
        <pc:picChg chg="add mod ord">
          <ac:chgData name="Nguyễn Duy Ngọc" userId="b62dc53bd2404d9b" providerId="Windows Live" clId="Web-{C59EE15C-EE32-F40F-F6AD-0ADEE2EC5139}" dt="2025-06-04T08:02:46.494" v="489" actId="14100"/>
          <ac:picMkLst>
            <pc:docMk/>
            <pc:sldMk cId="3038588986" sldId="262"/>
            <ac:picMk id="9" creationId="{4272C563-6552-689A-C305-369D36F4AB02}"/>
          </ac:picMkLst>
        </pc:picChg>
      </pc:sldChg>
      <pc:sldChg chg="modSp">
        <pc:chgData name="Nguyễn Duy Ngọc" userId="b62dc53bd2404d9b" providerId="Windows Live" clId="Web-{C59EE15C-EE32-F40F-F6AD-0ADEE2EC5139}" dt="2025-06-04T08:10:01.970" v="542" actId="1076"/>
        <pc:sldMkLst>
          <pc:docMk/>
          <pc:sldMk cId="3666566174" sldId="272"/>
        </pc:sldMkLst>
        <pc:spChg chg="mod">
          <ac:chgData name="Nguyễn Duy Ngọc" userId="b62dc53bd2404d9b" providerId="Windows Live" clId="Web-{C59EE15C-EE32-F40F-F6AD-0ADEE2EC5139}" dt="2025-06-04T07:51:51.750" v="475" actId="20577"/>
          <ac:spMkLst>
            <pc:docMk/>
            <pc:sldMk cId="3666566174" sldId="272"/>
            <ac:spMk id="9" creationId="{20FE2733-A5C2-2472-B023-CD209742B345}"/>
          </ac:spMkLst>
        </pc:spChg>
        <pc:picChg chg="mod modCrop">
          <ac:chgData name="Nguyễn Duy Ngọc" userId="b62dc53bd2404d9b" providerId="Windows Live" clId="Web-{C59EE15C-EE32-F40F-F6AD-0ADEE2EC5139}" dt="2025-06-04T08:10:01.970" v="542" actId="1076"/>
          <ac:picMkLst>
            <pc:docMk/>
            <pc:sldMk cId="3666566174" sldId="272"/>
            <ac:picMk id="11" creationId="{C97189FF-45EE-FA7B-D6B1-D42809E30CF9}"/>
          </ac:picMkLst>
        </pc:picChg>
      </pc:sldChg>
      <pc:sldChg chg="addSp delSp modSp">
        <pc:chgData name="Nguyễn Duy Ngọc" userId="b62dc53bd2404d9b" providerId="Windows Live" clId="Web-{C59EE15C-EE32-F40F-F6AD-0ADEE2EC5139}" dt="2025-06-04T07:52:02.203" v="478" actId="20577"/>
        <pc:sldMkLst>
          <pc:docMk/>
          <pc:sldMk cId="3458237270" sldId="274"/>
        </pc:sldMkLst>
        <pc:spChg chg="add mod">
          <ac:chgData name="Nguyễn Duy Ngọc" userId="b62dc53bd2404d9b" providerId="Windows Live" clId="Web-{C59EE15C-EE32-F40F-F6AD-0ADEE2EC5139}" dt="2025-06-04T07:52:02.203" v="478" actId="20577"/>
          <ac:spMkLst>
            <pc:docMk/>
            <pc:sldMk cId="3458237270" sldId="274"/>
            <ac:spMk id="8" creationId="{96D7B787-B8F9-E041-591C-36AFDA9D57F4}"/>
          </ac:spMkLst>
        </pc:spChg>
        <pc:spChg chg="del mod">
          <ac:chgData name="Nguyễn Duy Ngọc" userId="b62dc53bd2404d9b" providerId="Windows Live" clId="Web-{C59EE15C-EE32-F40F-F6AD-0ADEE2EC5139}" dt="2025-06-04T07:21:30.252" v="109"/>
          <ac:spMkLst>
            <pc:docMk/>
            <pc:sldMk cId="3458237270" sldId="274"/>
            <ac:spMk id="9" creationId="{D09B4DA4-23DA-2398-31FA-C5BF8779B209}"/>
          </ac:spMkLst>
        </pc:spChg>
        <pc:picChg chg="mod modCrop">
          <ac:chgData name="Nguyễn Duy Ngọc" userId="b62dc53bd2404d9b" providerId="Windows Live" clId="Web-{C59EE15C-EE32-F40F-F6AD-0ADEE2EC5139}" dt="2025-06-04T07:23:29.973" v="148" actId="14100"/>
          <ac:picMkLst>
            <pc:docMk/>
            <pc:sldMk cId="3458237270" sldId="274"/>
            <ac:picMk id="3" creationId="{1B291AE9-27E3-DD78-BB56-C0DBC0CAE89B}"/>
          </ac:picMkLst>
        </pc:picChg>
      </pc:sldChg>
      <pc:sldChg chg="delSp modSp add replId">
        <pc:chgData name="Nguyễn Duy Ngọc" userId="b62dc53bd2404d9b" providerId="Windows Live" clId="Web-{C59EE15C-EE32-F40F-F6AD-0ADEE2EC5139}" dt="2025-06-04T07:52:07.984" v="479" actId="20577"/>
        <pc:sldMkLst>
          <pc:docMk/>
          <pc:sldMk cId="4232763296" sldId="275"/>
        </pc:sldMkLst>
        <pc:spChg chg="mod">
          <ac:chgData name="Nguyễn Duy Ngọc" userId="b62dc53bd2404d9b" providerId="Windows Live" clId="Web-{C59EE15C-EE32-F40F-F6AD-0ADEE2EC5139}" dt="2025-06-04T07:52:07.984" v="479" actId="20577"/>
          <ac:spMkLst>
            <pc:docMk/>
            <pc:sldMk cId="4232763296" sldId="275"/>
            <ac:spMk id="8" creationId="{9F4A5817-671B-A3F5-C0CC-3A45D7CD922A}"/>
          </ac:spMkLst>
        </pc:spChg>
        <pc:spChg chg="del mod">
          <ac:chgData name="Nguyễn Duy Ngọc" userId="b62dc53bd2404d9b" providerId="Windows Live" clId="Web-{C59EE15C-EE32-F40F-F6AD-0ADEE2EC5139}" dt="2025-06-04T07:21:43.690" v="111"/>
          <ac:spMkLst>
            <pc:docMk/>
            <pc:sldMk cId="4232763296" sldId="275"/>
            <ac:spMk id="9" creationId="{ACC99D2A-A45E-38B6-312C-0ABCF907DD1B}"/>
          </ac:spMkLst>
        </pc:spChg>
        <pc:picChg chg="mod modCrop">
          <ac:chgData name="Nguyễn Duy Ngọc" userId="b62dc53bd2404d9b" providerId="Windows Live" clId="Web-{C59EE15C-EE32-F40F-F6AD-0ADEE2EC5139}" dt="2025-06-04T07:25:44.209" v="161" actId="14100"/>
          <ac:picMkLst>
            <pc:docMk/>
            <pc:sldMk cId="4232763296" sldId="275"/>
            <ac:picMk id="3" creationId="{407EB4F7-B0E8-0252-DA94-1B545D4AE22E}"/>
          </ac:picMkLst>
        </pc:picChg>
      </pc:sldChg>
      <pc:sldChg chg="modSp add replId">
        <pc:chgData name="Nguyễn Duy Ngọc" userId="b62dc53bd2404d9b" providerId="Windows Live" clId="Web-{C59EE15C-EE32-F40F-F6AD-0ADEE2EC5139}" dt="2025-06-04T07:52:18.547" v="481" actId="20577"/>
        <pc:sldMkLst>
          <pc:docMk/>
          <pc:sldMk cId="3980613756" sldId="276"/>
        </pc:sldMkLst>
        <pc:spChg chg="mod">
          <ac:chgData name="Nguyễn Duy Ngọc" userId="b62dc53bd2404d9b" providerId="Windows Live" clId="Web-{C59EE15C-EE32-F40F-F6AD-0ADEE2EC5139}" dt="2025-06-04T07:52:18.547" v="481" actId="20577"/>
          <ac:spMkLst>
            <pc:docMk/>
            <pc:sldMk cId="3980613756" sldId="276"/>
            <ac:spMk id="8" creationId="{686396B6-89AF-EFE7-D51D-65FC14843AE8}"/>
          </ac:spMkLst>
        </pc:spChg>
        <pc:picChg chg="mod modCrop">
          <ac:chgData name="Nguyễn Duy Ngọc" userId="b62dc53bd2404d9b" providerId="Windows Live" clId="Web-{C59EE15C-EE32-F40F-F6AD-0ADEE2EC5139}" dt="2025-06-04T07:26:01.006" v="164" actId="14100"/>
          <ac:picMkLst>
            <pc:docMk/>
            <pc:sldMk cId="3980613756" sldId="276"/>
            <ac:picMk id="3" creationId="{F5FBB93B-13BF-297E-4FCE-211406D51EF2}"/>
          </ac:picMkLst>
        </pc:picChg>
      </pc:sldChg>
      <pc:sldChg chg="addSp delSp modSp add ord replId">
        <pc:chgData name="Nguyễn Duy Ngọc" userId="b62dc53bd2404d9b" providerId="Windows Live" clId="Web-{C59EE15C-EE32-F40F-F6AD-0ADEE2EC5139}" dt="2025-06-04T08:11:08.158" v="556" actId="1076"/>
        <pc:sldMkLst>
          <pc:docMk/>
          <pc:sldMk cId="1039930569" sldId="277"/>
        </pc:sldMkLst>
        <pc:spChg chg="mod">
          <ac:chgData name="Nguyễn Duy Ngọc" userId="b62dc53bd2404d9b" providerId="Windows Live" clId="Web-{C59EE15C-EE32-F40F-F6AD-0ADEE2EC5139}" dt="2025-06-04T07:33:44.326" v="252" actId="20577"/>
          <ac:spMkLst>
            <pc:docMk/>
            <pc:sldMk cId="1039930569" sldId="277"/>
            <ac:spMk id="9" creationId="{49419317-EC70-55E4-37F6-C50CF14CDF36}"/>
          </ac:spMkLst>
        </pc:spChg>
        <pc:picChg chg="add mod modCrop">
          <ac:chgData name="Nguyễn Duy Ngọc" userId="b62dc53bd2404d9b" providerId="Windows Live" clId="Web-{C59EE15C-EE32-F40F-F6AD-0ADEE2EC5139}" dt="2025-06-04T08:11:08.158" v="556" actId="1076"/>
          <ac:picMkLst>
            <pc:docMk/>
            <pc:sldMk cId="1039930569" sldId="277"/>
            <ac:picMk id="3" creationId="{96A216CB-E001-6F17-798B-214890D881F5}"/>
          </ac:picMkLst>
        </pc:picChg>
        <pc:picChg chg="add del">
          <ac:chgData name="Nguyễn Duy Ngọc" userId="b62dc53bd2404d9b" providerId="Windows Live" clId="Web-{C59EE15C-EE32-F40F-F6AD-0ADEE2EC5139}" dt="2025-06-04T08:10:46.627" v="549"/>
          <ac:picMkLst>
            <pc:docMk/>
            <pc:sldMk cId="1039930569" sldId="277"/>
            <ac:picMk id="8" creationId="{BB2B8DDA-1A13-F60B-9A71-0277FBCFB28B}"/>
          </ac:picMkLst>
        </pc:picChg>
        <pc:picChg chg="del">
          <ac:chgData name="Nguyễn Duy Ngọc" userId="b62dc53bd2404d9b" providerId="Windows Live" clId="Web-{C59EE15C-EE32-F40F-F6AD-0ADEE2EC5139}" dt="2025-06-04T07:30:23.573" v="238"/>
          <ac:picMkLst>
            <pc:docMk/>
            <pc:sldMk cId="1039930569" sldId="277"/>
            <ac:picMk id="11" creationId="{E639858A-C5FF-1011-F10E-33B3605408D5}"/>
          </ac:picMkLst>
        </pc:picChg>
        <pc:picChg chg="add del mod">
          <ac:chgData name="Nguyễn Duy Ngọc" userId="b62dc53bd2404d9b" providerId="Windows Live" clId="Web-{C59EE15C-EE32-F40F-F6AD-0ADEE2EC5139}" dt="2025-06-04T08:10:58.205" v="553"/>
          <ac:picMkLst>
            <pc:docMk/>
            <pc:sldMk cId="1039930569" sldId="277"/>
            <ac:picMk id="12" creationId="{4B457141-B11C-9571-2478-23440FA431FD}"/>
          </ac:picMkLst>
        </pc:picChg>
      </pc:sldChg>
      <pc:sldChg chg="modSp add ord replId">
        <pc:chgData name="Nguyễn Duy Ngọc" userId="b62dc53bd2404d9b" providerId="Windows Live" clId="Web-{C59EE15C-EE32-F40F-F6AD-0ADEE2EC5139}" dt="2025-06-04T07:54:33.111" v="483" actId="20577"/>
        <pc:sldMkLst>
          <pc:docMk/>
          <pc:sldMk cId="390578259" sldId="278"/>
        </pc:sldMkLst>
        <pc:spChg chg="mod">
          <ac:chgData name="Nguyễn Duy Ngọc" userId="b62dc53bd2404d9b" providerId="Windows Live" clId="Web-{C59EE15C-EE32-F40F-F6AD-0ADEE2EC5139}" dt="2025-06-04T07:54:33.111" v="483" actId="20577"/>
          <ac:spMkLst>
            <pc:docMk/>
            <pc:sldMk cId="390578259" sldId="278"/>
            <ac:spMk id="8" creationId="{A580FB7D-4FD5-4596-E488-4944C8605CE5}"/>
          </ac:spMkLst>
        </pc:spChg>
        <pc:picChg chg="mod modCrop">
          <ac:chgData name="Nguyễn Duy Ngọc" userId="b62dc53bd2404d9b" providerId="Windows Live" clId="Web-{C59EE15C-EE32-F40F-F6AD-0ADEE2EC5139}" dt="2025-06-04T07:35:29.468" v="276" actId="14100"/>
          <ac:picMkLst>
            <pc:docMk/>
            <pc:sldMk cId="390578259" sldId="278"/>
            <ac:picMk id="3" creationId="{EB0B6BD8-0330-B90A-B619-A5B3B2B84776}"/>
          </ac:picMkLst>
        </pc:picChg>
      </pc:sldChg>
      <pc:sldChg chg="addSp delSp modSp add replId">
        <pc:chgData name="Nguyễn Duy Ngọc" userId="b62dc53bd2404d9b" providerId="Windows Live" clId="Web-{C59EE15C-EE32-F40F-F6AD-0ADEE2EC5139}" dt="2025-06-04T07:40:27.254" v="352" actId="20577"/>
        <pc:sldMkLst>
          <pc:docMk/>
          <pc:sldMk cId="1389845400" sldId="279"/>
        </pc:sldMkLst>
        <pc:spChg chg="mod">
          <ac:chgData name="Nguyễn Duy Ngọc" userId="b62dc53bd2404d9b" providerId="Windows Live" clId="Web-{C59EE15C-EE32-F40F-F6AD-0ADEE2EC5139}" dt="2025-06-04T07:40:27.254" v="352" actId="20577"/>
          <ac:spMkLst>
            <pc:docMk/>
            <pc:sldMk cId="1389845400" sldId="279"/>
            <ac:spMk id="8" creationId="{F5009F7B-F042-0D27-0F57-4DE5325C9F22}"/>
          </ac:spMkLst>
        </pc:spChg>
        <pc:picChg chg="mod modCrop">
          <ac:chgData name="Nguyễn Duy Ngọc" userId="b62dc53bd2404d9b" providerId="Windows Live" clId="Web-{C59EE15C-EE32-F40F-F6AD-0ADEE2EC5139}" dt="2025-06-04T07:37:09.767" v="302" actId="1076"/>
          <ac:picMkLst>
            <pc:docMk/>
            <pc:sldMk cId="1389845400" sldId="279"/>
            <ac:picMk id="3" creationId="{4BDC7900-6150-715F-053E-F8ADE4807413}"/>
          </ac:picMkLst>
        </pc:picChg>
        <pc:picChg chg="add del mod modCrop">
          <ac:chgData name="Nguyễn Duy Ngọc" userId="b62dc53bd2404d9b" providerId="Windows Live" clId="Web-{C59EE15C-EE32-F40F-F6AD-0ADEE2EC5139}" dt="2025-06-04T07:38:05.393" v="315"/>
          <ac:picMkLst>
            <pc:docMk/>
            <pc:sldMk cId="1389845400" sldId="279"/>
            <ac:picMk id="7" creationId="{DBB85467-AF1B-6DAA-F88D-4AE86949B1F6}"/>
          </ac:picMkLst>
        </pc:picChg>
        <pc:picChg chg="add del mod modCrop">
          <ac:chgData name="Nguyễn Duy Ngọc" userId="b62dc53bd2404d9b" providerId="Windows Live" clId="Web-{C59EE15C-EE32-F40F-F6AD-0ADEE2EC5139}" dt="2025-06-04T07:38:54.409" v="322"/>
          <ac:picMkLst>
            <pc:docMk/>
            <pc:sldMk cId="1389845400" sldId="279"/>
            <ac:picMk id="10" creationId="{8CB2CEB1-8979-D0B5-1167-0C9C9B2804E2}"/>
          </ac:picMkLst>
        </pc:picChg>
        <pc:picChg chg="add mod modCrop">
          <ac:chgData name="Nguyễn Duy Ngọc" userId="b62dc53bd2404d9b" providerId="Windows Live" clId="Web-{C59EE15C-EE32-F40F-F6AD-0ADEE2EC5139}" dt="2025-06-04T07:39:55.582" v="332"/>
          <ac:picMkLst>
            <pc:docMk/>
            <pc:sldMk cId="1389845400" sldId="279"/>
            <ac:picMk id="11" creationId="{CA445C29-7689-E839-AD54-6DBE7607B0C5}"/>
          </ac:picMkLst>
        </pc:picChg>
      </pc:sldChg>
      <pc:sldChg chg="addSp delSp modSp add ord replId">
        <pc:chgData name="Nguyễn Duy Ngọc" userId="b62dc53bd2404d9b" providerId="Windows Live" clId="Web-{C59EE15C-EE32-F40F-F6AD-0ADEE2EC5139}" dt="2025-06-04T07:42:31.194" v="368" actId="20577"/>
        <pc:sldMkLst>
          <pc:docMk/>
          <pc:sldMk cId="1855747012" sldId="280"/>
        </pc:sldMkLst>
        <pc:spChg chg="mod">
          <ac:chgData name="Nguyễn Duy Ngọc" userId="b62dc53bd2404d9b" providerId="Windows Live" clId="Web-{C59EE15C-EE32-F40F-F6AD-0ADEE2EC5139}" dt="2025-06-04T07:42:31.194" v="368" actId="20577"/>
          <ac:spMkLst>
            <pc:docMk/>
            <pc:sldMk cId="1855747012" sldId="280"/>
            <ac:spMk id="9" creationId="{09F2FAFA-A4FA-F6EC-C48A-06A79EC28466}"/>
          </ac:spMkLst>
        </pc:spChg>
        <pc:picChg chg="del">
          <ac:chgData name="Nguyễn Duy Ngọc" userId="b62dc53bd2404d9b" providerId="Windows Live" clId="Web-{C59EE15C-EE32-F40F-F6AD-0ADEE2EC5139}" dt="2025-06-04T07:42:24.319" v="362"/>
          <ac:picMkLst>
            <pc:docMk/>
            <pc:sldMk cId="1855747012" sldId="280"/>
            <ac:picMk id="3" creationId="{9CB09443-CA5B-70BA-4FBF-5A43C91418B7}"/>
          </ac:picMkLst>
        </pc:picChg>
        <pc:picChg chg="add mod modCrop">
          <ac:chgData name="Nguyễn Duy Ngọc" userId="b62dc53bd2404d9b" providerId="Windows Live" clId="Web-{C59EE15C-EE32-F40F-F6AD-0ADEE2EC5139}" dt="2025-06-04T07:42:26.522" v="363" actId="1076"/>
          <ac:picMkLst>
            <pc:docMk/>
            <pc:sldMk cId="1855747012" sldId="280"/>
            <ac:picMk id="7" creationId="{028369E7-AA03-843D-1853-568FA8342F40}"/>
          </ac:picMkLst>
        </pc:picChg>
      </pc:sldChg>
      <pc:sldChg chg="addSp delSp modSp add replId">
        <pc:chgData name="Nguyễn Duy Ngọc" userId="b62dc53bd2404d9b" providerId="Windows Live" clId="Web-{C59EE15C-EE32-F40F-F6AD-0ADEE2EC5139}" dt="2025-06-04T08:03:40.933" v="500" actId="14100"/>
        <pc:sldMkLst>
          <pc:docMk/>
          <pc:sldMk cId="980097101" sldId="281"/>
        </pc:sldMkLst>
        <pc:spChg chg="add del mod">
          <ac:chgData name="Nguyễn Duy Ngọc" userId="b62dc53bd2404d9b" providerId="Windows Live" clId="Web-{C59EE15C-EE32-F40F-F6AD-0ADEE2EC5139}" dt="2025-06-04T08:03:36.792" v="499"/>
          <ac:spMkLst>
            <pc:docMk/>
            <pc:sldMk cId="980097101" sldId="281"/>
            <ac:spMk id="8" creationId="{0DDF82BF-0B9E-FD21-3E2A-3B1A940267D4}"/>
          </ac:spMkLst>
        </pc:spChg>
        <pc:picChg chg="add del mod">
          <ac:chgData name="Nguyễn Duy Ngọc" userId="b62dc53bd2404d9b" providerId="Windows Live" clId="Web-{C59EE15C-EE32-F40F-F6AD-0ADEE2EC5139}" dt="2025-06-04T08:03:40.933" v="500" actId="14100"/>
          <ac:picMkLst>
            <pc:docMk/>
            <pc:sldMk cId="980097101" sldId="281"/>
            <ac:picMk id="3" creationId="{29E4FFA9-38B3-00EC-146D-E13746EF5D22}"/>
          </ac:picMkLst>
        </pc:picChg>
        <pc:picChg chg="del">
          <ac:chgData name="Nguyễn Duy Ngọc" userId="b62dc53bd2404d9b" providerId="Windows Live" clId="Web-{C59EE15C-EE32-F40F-F6AD-0ADEE2EC5139}" dt="2025-06-04T08:03:28.776" v="495"/>
          <ac:picMkLst>
            <pc:docMk/>
            <pc:sldMk cId="980097101" sldId="281"/>
            <ac:picMk id="9" creationId="{219F1B0E-BF49-124F-5087-28960E22C8EF}"/>
          </ac:picMkLst>
        </pc:picChg>
      </pc:sldChg>
      <pc:sldChg chg="addSp delSp modSp add del replId">
        <pc:chgData name="Nguyễn Duy Ngọc" userId="b62dc53bd2404d9b" providerId="Windows Live" clId="Web-{C59EE15C-EE32-F40F-F6AD-0ADEE2EC5139}" dt="2025-06-04T07:50:02.217" v="383"/>
        <pc:sldMkLst>
          <pc:docMk/>
          <pc:sldMk cId="3647199160" sldId="281"/>
        </pc:sldMkLst>
        <pc:spChg chg="add del mod">
          <ac:chgData name="Nguyễn Duy Ngọc" userId="b62dc53bd2404d9b" providerId="Windows Live" clId="Web-{C59EE15C-EE32-F40F-F6AD-0ADEE2EC5139}" dt="2025-06-04T07:49:33.388" v="382"/>
          <ac:spMkLst>
            <pc:docMk/>
            <pc:sldMk cId="3647199160" sldId="281"/>
            <ac:spMk id="8" creationId="{C320635B-EE3A-FECD-AADC-FA4E74026409}"/>
          </ac:spMkLst>
        </pc:spChg>
        <pc:spChg chg="add del mod">
          <ac:chgData name="Nguyễn Duy Ngọc" userId="b62dc53bd2404d9b" providerId="Windows Live" clId="Web-{C59EE15C-EE32-F40F-F6AD-0ADEE2EC5139}" dt="2025-06-04T07:49:12.841" v="375"/>
          <ac:spMkLst>
            <pc:docMk/>
            <pc:sldMk cId="3647199160" sldId="281"/>
            <ac:spMk id="9" creationId="{0B0D23BC-D5DA-E58E-2933-E5C47C6A61E3}"/>
          </ac:spMkLst>
        </pc:spChg>
        <pc:spChg chg="add mod">
          <ac:chgData name="Nguyễn Duy Ngọc" userId="b62dc53bd2404d9b" providerId="Windows Live" clId="Web-{C59EE15C-EE32-F40F-F6AD-0ADEE2EC5139}" dt="2025-06-04T07:49:33.388" v="382"/>
          <ac:spMkLst>
            <pc:docMk/>
            <pc:sldMk cId="3647199160" sldId="281"/>
            <ac:spMk id="11" creationId="{D51AD0DB-F44A-4D15-7F9D-517EB2F73B95}"/>
          </ac:spMkLst>
        </pc:spChg>
        <pc:picChg chg="add del mod">
          <ac:chgData name="Nguyễn Duy Ngọc" userId="b62dc53bd2404d9b" providerId="Windows Live" clId="Web-{C59EE15C-EE32-F40F-F6AD-0ADEE2EC5139}" dt="2025-06-04T07:49:31.763" v="381"/>
          <ac:picMkLst>
            <pc:docMk/>
            <pc:sldMk cId="3647199160" sldId="281"/>
            <ac:picMk id="7" creationId="{16A789DC-326E-D50A-D3E6-B14E370DE762}"/>
          </ac:picMkLst>
        </pc:picChg>
      </pc:sldChg>
      <pc:sldChg chg="addSp delSp modSp add replId">
        <pc:chgData name="Nguyễn Duy Ngọc" userId="b62dc53bd2404d9b" providerId="Windows Live" clId="Web-{C59EE15C-EE32-F40F-F6AD-0ADEE2EC5139}" dt="2025-06-04T08:06:04.466" v="525" actId="1076"/>
        <pc:sldMkLst>
          <pc:docMk/>
          <pc:sldMk cId="2401477717" sldId="282"/>
        </pc:sldMkLst>
        <pc:picChg chg="del">
          <ac:chgData name="Nguyễn Duy Ngọc" userId="b62dc53bd2404d9b" providerId="Windows Live" clId="Web-{C59EE15C-EE32-F40F-F6AD-0ADEE2EC5139}" dt="2025-06-04T08:04:37.855" v="504"/>
          <ac:picMkLst>
            <pc:docMk/>
            <pc:sldMk cId="2401477717" sldId="282"/>
            <ac:picMk id="3" creationId="{BB3EFF59-E138-0CB7-0501-42F3C700742B}"/>
          </ac:picMkLst>
        </pc:picChg>
        <pc:picChg chg="add mod modCrop">
          <ac:chgData name="Nguyễn Duy Ngọc" userId="b62dc53bd2404d9b" providerId="Windows Live" clId="Web-{C59EE15C-EE32-F40F-F6AD-0ADEE2EC5139}" dt="2025-06-04T08:06:04.466" v="525" actId="1076"/>
          <ac:picMkLst>
            <pc:docMk/>
            <pc:sldMk cId="2401477717" sldId="282"/>
            <ac:picMk id="7" creationId="{B0E79125-D1B1-0574-E0E6-33465FB710EB}"/>
          </ac:picMkLst>
        </pc:picChg>
      </pc:sldChg>
      <pc:sldChg chg="addSp delSp modSp add replId">
        <pc:chgData name="Nguyễn Duy Ngọc" userId="b62dc53bd2404d9b" providerId="Windows Live" clId="Web-{C59EE15C-EE32-F40F-F6AD-0ADEE2EC5139}" dt="2025-06-04T08:05:49.200" v="523" actId="14100"/>
        <pc:sldMkLst>
          <pc:docMk/>
          <pc:sldMk cId="1699806972" sldId="283"/>
        </pc:sldMkLst>
        <pc:picChg chg="mod modCrop">
          <ac:chgData name="Nguyễn Duy Ngọc" userId="b62dc53bd2404d9b" providerId="Windows Live" clId="Web-{C59EE15C-EE32-F40F-F6AD-0ADEE2EC5139}" dt="2025-06-04T08:05:49.200" v="523" actId="14100"/>
          <ac:picMkLst>
            <pc:docMk/>
            <pc:sldMk cId="1699806972" sldId="283"/>
            <ac:picMk id="7" creationId="{67CD53D6-CC2D-6FE4-C16E-EAFB1256676C}"/>
          </ac:picMkLst>
        </pc:picChg>
        <pc:picChg chg="add del mod">
          <ac:chgData name="Nguyễn Duy Ngọc" userId="b62dc53bd2404d9b" providerId="Windows Live" clId="Web-{C59EE15C-EE32-F40F-F6AD-0ADEE2EC5139}" dt="2025-06-04T08:05:37.966" v="521"/>
          <ac:picMkLst>
            <pc:docMk/>
            <pc:sldMk cId="1699806972" sldId="283"/>
            <ac:picMk id="8" creationId="{9190E169-05EA-25AB-579D-1B55B1311A8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23CB35-3E50-4F92-BDD0-4B3627551934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1BE378-3504-45F3-A53E-88BD3A27C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625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B161C-4B40-BCBF-E09D-218312EE62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7A53B4-EF1D-5AB5-6C08-30791D7E00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5E3F5-4B8F-83C0-D268-09F99AFFE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FF514-D882-4705-9C5B-60BCF7BB8548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00D4B-F1C2-F260-E042-40A31CB17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716EA-F0C1-3A55-1E97-5C3AB68A9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99C9F-4585-4ACA-854A-ED9448E2E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680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BB3A1-DC01-8494-91ED-19676AB0B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8B45B8-DD48-1E9C-8233-5206D5D7A7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FB81B-02AF-59E5-1006-824A77142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FF514-D882-4705-9C5B-60BCF7BB8548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11436-2A2B-4F4A-6B45-33F9B6A9E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5DD69-368E-D07B-794B-4BD9DE3F5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99C9F-4585-4ACA-854A-ED9448E2E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63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456EB8-D12F-DA4C-A4E9-A647661DD3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4E5C9B-A45B-EA4A-3FB8-6224A99F58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D23C8-6E7D-585A-5125-4EE207CB8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FF514-D882-4705-9C5B-60BCF7BB8548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9B082-73CB-1895-6E99-F714FC4AC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654D7-25AB-9913-8316-96D326230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99C9F-4585-4ACA-854A-ED9448E2E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957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BC626-B5F2-5431-649F-2D0397FB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F2138-2125-3791-604F-7C1FA79C0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DBE9E-0BD5-751F-59D5-D3EF330D2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FF514-D882-4705-9C5B-60BCF7BB8548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BA75E-9174-893B-F9EC-66741FDE7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4D4B9-8144-CE7E-8BB7-C8773B9BB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99C9F-4585-4ACA-854A-ED9448E2E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92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D2805-A035-C7A8-3F9D-803EBEB76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DB8EF-26F7-2AF8-3C50-1D6163016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44D6B-E141-28C2-DC50-E195B945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FF514-D882-4705-9C5B-60BCF7BB8548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94C37-95C3-EE85-B2F2-0CFC3BDDE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ADFA2-8D4C-3273-2DC4-0FFFA7FD2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99C9F-4585-4ACA-854A-ED9448E2E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174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E4697-A016-1FD5-F272-128770841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9BE49-A69B-2C7A-8D74-FCBF126794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781524-E3B1-DF16-143E-972470E4DA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3A8859-B755-EAD2-31CB-3C44BAF4C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FF514-D882-4705-9C5B-60BCF7BB8548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5FC511-0E8C-F0BA-8AE2-70FC7D5BB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203A20-61A3-7581-8A09-E25362E5F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99C9F-4585-4ACA-854A-ED9448E2E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12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EF9DA-4754-5238-47A9-B80D90F21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E7D30-507A-B4B3-4B6D-28936678A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DF6A8-8818-087D-A02B-DF50C05C2B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73D444-60CD-1EB7-B673-F7F0BD5710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724303-DA78-94E4-C060-7C2D2910F8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1AD5A7-8BE3-CC3B-4BBA-077FB1ABA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FF514-D882-4705-9C5B-60BCF7BB8548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BF6D7B-2730-76EB-47A8-DDB9C5782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A2F9CE-E011-1F77-3ECE-AF9F5598F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99C9F-4585-4ACA-854A-ED9448E2E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54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FDE13-B328-0DCD-C69B-1B9DAFC9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A0B9D7-F55E-D21F-FFEB-00E75E2D1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FF514-D882-4705-9C5B-60BCF7BB8548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365399-8248-3986-211C-C3230CB60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CD10B-553D-1F58-C96F-C37B70A46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99C9F-4585-4ACA-854A-ED9448E2E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591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57DBBF-4008-0D6C-66C5-57C7917B9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FF514-D882-4705-9C5B-60BCF7BB8548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11571E-A9B2-CD27-99D3-B630F5FDC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D8CCC-5486-FC41-6C53-209290CF3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99C9F-4585-4ACA-854A-ED9448E2E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141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0977A-D0F0-CC93-D90B-8B8450663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29F-1DEB-05FD-55CB-E44DCB572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9BA94-0962-F0C8-902B-5C22EDB722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4380DC-ADD3-9A0A-2C8F-0CDBE2328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FF514-D882-4705-9C5B-60BCF7BB8548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65605F-46AD-BCF6-D2F2-73A3937CB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345A90-46E1-0BA0-4280-9066F1F23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99C9F-4585-4ACA-854A-ED9448E2E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478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8960B-432E-B841-FD1D-E794845E4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A1620C-0998-2B20-39F4-B88C468CC4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2E2958-0B09-D832-BEA1-6541E6108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1588A3-57BC-23FA-6E70-0A3CCC5C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FF514-D882-4705-9C5B-60BCF7BB8548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C1A4FE-0698-EDC1-A51B-92CFABC34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ACA217-4590-096D-32B5-2CB49B78B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99C9F-4585-4ACA-854A-ED9448E2E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312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21C828-A011-13B7-1C62-09588EFF6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DB5F2-A287-A0F9-5C5E-679802140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FC3E6-7A52-2231-6006-C2223E6DD5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CFF514-D882-4705-9C5B-60BCF7BB8548}" type="datetimeFigureOut">
              <a:rPr lang="en-US" smtClean="0"/>
              <a:t>6/4/2025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3CF90-2EC0-FD00-33E3-D8879B9C84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F8805-9527-2C48-DF24-52026D2E46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299C9F-4585-4ACA-854A-ED9448E2E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22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6B86480-6AD0-0912-AA2D-5CB049F32DBD}"/>
              </a:ext>
            </a:extLst>
          </p:cNvPr>
          <p:cNvSpPr txBox="1"/>
          <p:nvPr/>
        </p:nvSpPr>
        <p:spPr>
          <a:xfrm>
            <a:off x="1529731" y="3044851"/>
            <a:ext cx="9485218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>
                <a:solidFill>
                  <a:srgbClr val="032B91"/>
                </a:solidFill>
                <a:latin typeface="Arial"/>
                <a:cs typeface="Arial"/>
              </a:rPr>
              <a:t>DESIGN AND VERIFICATION OF</a:t>
            </a:r>
            <a:endParaRPr lang="en-US">
              <a:solidFill>
                <a:srgbClr val="000000"/>
              </a:solidFill>
              <a:latin typeface="Aptos" panose="02110004020202020204"/>
              <a:cs typeface="Arial"/>
            </a:endParaRPr>
          </a:p>
          <a:p>
            <a:pPr algn="ctr"/>
            <a:r>
              <a:rPr lang="en-US" sz="3200" b="1">
                <a:solidFill>
                  <a:srgbClr val="032B91"/>
                </a:solidFill>
                <a:latin typeface="Arial"/>
                <a:cs typeface="Arial"/>
              </a:rPr>
              <a:t>A 5-STAGE PIPELINED RISC-V PROCESSOR</a:t>
            </a:r>
            <a:endParaRPr lang="en-US">
              <a:solidFill>
                <a:srgbClr val="000000"/>
              </a:solidFill>
              <a:latin typeface="Aptos" panose="02110004020202020204"/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A66558-530C-F80F-D292-465C509EF84B}"/>
              </a:ext>
            </a:extLst>
          </p:cNvPr>
          <p:cNvSpPr txBox="1"/>
          <p:nvPr/>
        </p:nvSpPr>
        <p:spPr>
          <a:xfrm>
            <a:off x="1538060" y="2121178"/>
            <a:ext cx="91184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>
                <a:solidFill>
                  <a:srgbClr val="1488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CAPSTONE PROJECT 1</a:t>
            </a:r>
            <a:endParaRPr lang="en-US" sz="5400">
              <a:solidFill>
                <a:srgbClr val="1488DB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8802D8-CCAC-F67A-40E5-13865B1AEB90}"/>
              </a:ext>
            </a:extLst>
          </p:cNvPr>
          <p:cNvSpPr txBox="1"/>
          <p:nvPr/>
        </p:nvSpPr>
        <p:spPr>
          <a:xfrm>
            <a:off x="3262446" y="319202"/>
            <a:ext cx="6019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VIETNAM NATIONAL UNIVERSITY HO CHI MINH CITY</a:t>
            </a:r>
          </a:p>
          <a:p>
            <a:pPr algn="ctr"/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 CHI MINH CITY UNIVERSITY OF TECHNOLOGY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4E2383-D05E-6943-EBBE-F5CA029EF4E4}"/>
              </a:ext>
            </a:extLst>
          </p:cNvPr>
          <p:cNvSpPr txBox="1"/>
          <p:nvPr/>
        </p:nvSpPr>
        <p:spPr>
          <a:xfrm>
            <a:off x="3989664" y="4431752"/>
            <a:ext cx="47881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Instructor: 	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Dr.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Trần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Hoàng Linh</a:t>
            </a:r>
          </a:p>
          <a:p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Student: 	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Nguyễn Duy Ngọc</a:t>
            </a:r>
          </a:p>
          <a:p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Student ID: 	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2251036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A37E83-3D7C-50CE-176F-AF856B575A34}"/>
              </a:ext>
            </a:extLst>
          </p:cNvPr>
          <p:cNvSpPr txBox="1"/>
          <p:nvPr/>
        </p:nvSpPr>
        <p:spPr>
          <a:xfrm>
            <a:off x="4074453" y="6280391"/>
            <a:ext cx="4043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Ho Chi Minh City – June 5, 2025</a:t>
            </a:r>
          </a:p>
        </p:txBody>
      </p:sp>
      <p:pic>
        <p:nvPicPr>
          <p:cNvPr id="21" name="Picture 20" descr="A blue and white logo&#10;&#10;AI-generated content may be incorrect.">
            <a:extLst>
              <a:ext uri="{FF2B5EF4-FFF2-40B4-BE49-F238E27FC236}">
                <a16:creationId xmlns:a16="http://schemas.microsoft.com/office/drawing/2014/main" id="{00E72190-E490-5B5E-F1A0-F909F9CC6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702256" y="206598"/>
            <a:ext cx="862012" cy="87153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DD37004-EBDC-9460-3385-40B4BC7B317F}"/>
              </a:ext>
            </a:extLst>
          </p:cNvPr>
          <p:cNvSpPr txBox="1"/>
          <p:nvPr/>
        </p:nvSpPr>
        <p:spPr>
          <a:xfrm>
            <a:off x="2728101" y="965533"/>
            <a:ext cx="7088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FACULTY OF ELECTRICAL AND ELECTRONICS ENGINEERING</a:t>
            </a:r>
          </a:p>
          <a:p>
            <a:pPr algn="ctr"/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</a:t>
            </a:r>
          </a:p>
        </p:txBody>
      </p:sp>
    </p:spTree>
    <p:extLst>
      <p:ext uri="{BB962C8B-B14F-4D97-AF65-F5344CB8AC3E}">
        <p14:creationId xmlns:p14="http://schemas.microsoft.com/office/powerpoint/2010/main" val="2408058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6FB7E-F22E-5920-C453-4175A7D8D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94596-0AF1-6D45-C1BF-0A5189CD8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DESIGN THEORY AND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D9F4B-2B0C-CD52-F7C3-0274AFC8A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rial"/>
                <a:cs typeface="Arial"/>
              </a:rPr>
              <a:t>Microarchitecture</a:t>
            </a:r>
            <a:endParaRPr lang="en-US" b="1">
              <a:latin typeface="Arial"/>
              <a:cs typeface="Arial"/>
            </a:endParaRPr>
          </a:p>
          <a:p>
            <a:r>
              <a:rPr lang="en-US" i="1" u="sng" dirty="0">
                <a:latin typeface="Arial"/>
                <a:cs typeface="Arial"/>
              </a:rPr>
              <a:t>Pipelined</a:t>
            </a:r>
            <a:endParaRPr lang="en-US" dirty="0">
              <a:latin typeface="Arial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800" dirty="0">
                <a:latin typeface="Arial"/>
                <a:ea typeface="+mn-lt"/>
                <a:cs typeface="Arial"/>
              </a:rPr>
              <a:t>Applies pipelining to the single-cycle microarchitecture</a:t>
            </a:r>
            <a:endParaRPr lang="en-US" sz="2800">
              <a:latin typeface="Arial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800" dirty="0">
                <a:latin typeface="Arial"/>
                <a:ea typeface="+mn-lt"/>
                <a:cs typeface="Arial"/>
              </a:rPr>
              <a:t>Executes several instructions simultaneously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800" dirty="0">
                <a:latin typeface="Arial"/>
                <a:ea typeface="+mn-lt"/>
                <a:cs typeface="Arial"/>
              </a:rPr>
              <a:t>Improves the throughput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800" dirty="0">
                <a:latin typeface="Arial"/>
                <a:ea typeface="+mn-lt"/>
                <a:cs typeface="Arial"/>
              </a:rPr>
              <a:t>Requires non-architectural pipeline registers, hazard handler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447EF8-82C0-B1E4-4D9F-D554E0F80F69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6" name="Picture 5" descr="A blue and white logo&#10;&#10;AI-generated content may be incorrect.">
            <a:extLst>
              <a:ext uri="{FF2B5EF4-FFF2-40B4-BE49-F238E27FC236}">
                <a16:creationId xmlns:a16="http://schemas.microsoft.com/office/drawing/2014/main" id="{E5EFF7A1-B09C-BFF6-2B8F-90678BB1A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364106-E6ED-16A5-D66D-2CBAF44E7063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A6577C5B-0E9F-0DF1-6870-464743999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732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ED37C-0A6F-2B25-47BD-DE54B4B29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E66C7-D156-80FB-3F9F-1499B2415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DESIGN THEORY AND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1957C-8F6D-A075-A0EC-A739D400B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rial"/>
                <a:cs typeface="Arial"/>
              </a:rPr>
              <a:t>Pipeline Stages</a:t>
            </a:r>
            <a:endParaRPr lang="en-US" dirty="0"/>
          </a:p>
          <a:p>
            <a:r>
              <a:rPr lang="en-US" i="1" u="sng" dirty="0">
                <a:latin typeface="Arial"/>
                <a:ea typeface="+mn-lt"/>
                <a:cs typeface="Arial"/>
              </a:rPr>
              <a:t>Fetch</a:t>
            </a:r>
            <a:r>
              <a:rPr lang="en-US" i="1" dirty="0">
                <a:latin typeface="Arial"/>
                <a:ea typeface="+mn-lt"/>
                <a:cs typeface="Arial"/>
              </a:rPr>
              <a:t>: </a:t>
            </a:r>
            <a:r>
              <a:rPr lang="en-US" dirty="0">
                <a:ea typeface="+mn-lt"/>
                <a:cs typeface="+mn-lt"/>
              </a:rPr>
              <a:t>Reads instruction from instruction memory using current program counter (PC)</a:t>
            </a:r>
          </a:p>
          <a:p>
            <a:r>
              <a:rPr lang="en-US" i="1" u="sng" dirty="0">
                <a:latin typeface="Arial"/>
                <a:cs typeface="Arial"/>
              </a:rPr>
              <a:t>Decode</a:t>
            </a:r>
            <a:r>
              <a:rPr lang="en-US" i="1" dirty="0">
                <a:latin typeface="Arial"/>
                <a:cs typeface="Arial"/>
              </a:rPr>
              <a:t>: </a:t>
            </a:r>
            <a:r>
              <a:rPr lang="en-US" dirty="0">
                <a:ea typeface="+mn-lt"/>
                <a:cs typeface="+mn-lt"/>
              </a:rPr>
              <a:t>Decodes instruction &amp; reads operands from register file</a:t>
            </a:r>
          </a:p>
          <a:p>
            <a:r>
              <a:rPr lang="en-US" i="1" u="sng" dirty="0">
                <a:latin typeface="Arial"/>
                <a:cs typeface="Arial"/>
              </a:rPr>
              <a:t>Execute</a:t>
            </a:r>
            <a:r>
              <a:rPr lang="en-US" i="1" dirty="0">
                <a:latin typeface="Arial"/>
                <a:cs typeface="Arial"/>
              </a:rPr>
              <a:t>: </a:t>
            </a:r>
            <a:r>
              <a:rPr lang="en-US" dirty="0">
                <a:ea typeface="+mn-lt"/>
                <a:cs typeface="+mn-lt"/>
              </a:rPr>
              <a:t>Performs arithmetic/logic operations using ALU or calculates effective address for memory instructions</a:t>
            </a:r>
            <a:endParaRPr lang="en-US" dirty="0">
              <a:latin typeface="Arial"/>
              <a:cs typeface="Arial"/>
            </a:endParaRPr>
          </a:p>
          <a:p>
            <a:r>
              <a:rPr lang="en-US" i="1" u="sng" dirty="0">
                <a:latin typeface="Arial"/>
                <a:cs typeface="Arial"/>
              </a:rPr>
              <a:t>Memory</a:t>
            </a:r>
            <a:r>
              <a:rPr lang="en-US" i="1" dirty="0">
                <a:latin typeface="Arial"/>
                <a:cs typeface="Arial"/>
              </a:rPr>
              <a:t>: </a:t>
            </a:r>
            <a:r>
              <a:rPr lang="en-US" dirty="0">
                <a:ea typeface="+mn-lt"/>
                <a:cs typeface="+mn-lt"/>
              </a:rPr>
              <a:t>Performs data read or write (if required)</a:t>
            </a:r>
          </a:p>
          <a:p>
            <a:r>
              <a:rPr lang="en-US" i="1" u="sng" dirty="0">
                <a:latin typeface="Arial"/>
                <a:cs typeface="Arial"/>
              </a:rPr>
              <a:t>Write-back</a:t>
            </a:r>
            <a:r>
              <a:rPr lang="en-US" i="1" dirty="0">
                <a:latin typeface="Arial"/>
                <a:cs typeface="Arial"/>
              </a:rPr>
              <a:t>: </a:t>
            </a:r>
            <a:r>
              <a:rPr lang="en-US" dirty="0">
                <a:ea typeface="+mn-lt"/>
                <a:cs typeface="+mn-lt"/>
              </a:rPr>
              <a:t>Result is written back to register file (if required)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8D1FF66-B766-8E8F-19D2-B64E8B9523BA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6" name="Picture 5" descr="A blue and white logo&#10;&#10;AI-generated content may be incorrect.">
            <a:extLst>
              <a:ext uri="{FF2B5EF4-FFF2-40B4-BE49-F238E27FC236}">
                <a16:creationId xmlns:a16="http://schemas.microsoft.com/office/drawing/2014/main" id="{AC3333FA-DE59-AB12-F8D9-8FAB8534F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AE6B2F-7B2B-8B42-5449-CDA4BD60E6B4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73501FCB-4A99-B6D0-9AD8-E6C7F06C2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356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DA436-B325-6F26-6213-ADA35D3E5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CB2D1-7043-29BE-BC3F-33F54266F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DESIGN THEORY AND INTEREST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66FD7A1-4C29-74BD-201E-39F350FAAD34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6" name="Picture 5" descr="A blue and white logo&#10;&#10;AI-generated content may be incorrect.">
            <a:extLst>
              <a:ext uri="{FF2B5EF4-FFF2-40B4-BE49-F238E27FC236}">
                <a16:creationId xmlns:a16="http://schemas.microsoft.com/office/drawing/2014/main" id="{6B1237EC-2970-4FE7-3248-C4FEFA992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pic>
        <p:nvPicPr>
          <p:cNvPr id="9" name="Picture 8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691702C1-9E76-AC99-3162-5E83E2A76B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105" b="6219"/>
          <a:stretch>
            <a:fillRect/>
          </a:stretch>
        </p:blipFill>
        <p:spPr>
          <a:xfrm>
            <a:off x="3208973" y="1612582"/>
            <a:ext cx="7252343" cy="42715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1F67AF-C25D-A60D-7F97-7F40C54646C7}"/>
              </a:ext>
            </a:extLst>
          </p:cNvPr>
          <p:cNvSpPr txBox="1"/>
          <p:nvPr/>
        </p:nvSpPr>
        <p:spPr>
          <a:xfrm>
            <a:off x="839489" y="5877949"/>
            <a:ext cx="10508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ea typeface="+mn-lt"/>
                <a:cs typeface="+mn-lt"/>
              </a:rPr>
              <a:t>Timing diagram: (a) single-cycle processor and (b) pipelined processor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38A2FB-A8D5-4484-4614-4227892ED5CD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44F91C3A-DF2B-2357-1E73-C5307D6D6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649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9A95B-9F36-1F80-61F0-1BCDBF18D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89D99-89A4-99B4-7F2D-8839CC1A9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DESIGN THEORY AND INTEREST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C8CDDA-5C32-BF57-E793-2082DAA21E9B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6" name="Picture 5" descr="A blue and white logo&#10;&#10;AI-generated content may be incorrect.">
            <a:extLst>
              <a:ext uri="{FF2B5EF4-FFF2-40B4-BE49-F238E27FC236}">
                <a16:creationId xmlns:a16="http://schemas.microsoft.com/office/drawing/2014/main" id="{D407FB8C-CC50-8EE1-B92C-C3C244433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10B0A9-3ABA-5865-6BD3-038605635E49}"/>
              </a:ext>
            </a:extLst>
          </p:cNvPr>
          <p:cNvSpPr txBox="1"/>
          <p:nvPr/>
        </p:nvSpPr>
        <p:spPr>
          <a:xfrm>
            <a:off x="839489" y="5877949"/>
            <a:ext cx="10508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ea typeface="+mn-lt"/>
                <a:cs typeface="+mn-lt"/>
              </a:rPr>
              <a:t>Abstract view of pipeline in operation</a:t>
            </a:r>
            <a:endParaRPr lang="en-US" b="1" dirty="0"/>
          </a:p>
        </p:txBody>
      </p:sp>
      <p:pic>
        <p:nvPicPr>
          <p:cNvPr id="3" name="Picture 2" descr="A diagram of a pipeline&#10;&#10;AI-generated content may be incorrect.">
            <a:extLst>
              <a:ext uri="{FF2B5EF4-FFF2-40B4-BE49-F238E27FC236}">
                <a16:creationId xmlns:a16="http://schemas.microsoft.com/office/drawing/2014/main" id="{647DEDBA-7B3D-3879-747A-351C1BC892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83" b="9286"/>
          <a:stretch>
            <a:fillRect/>
          </a:stretch>
        </p:blipFill>
        <p:spPr>
          <a:xfrm>
            <a:off x="945833" y="1592580"/>
            <a:ext cx="10300344" cy="42824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01B4F6-D244-7B09-E9B1-F8529854A46D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C47A36F8-0807-B992-54CE-2E1AD24A2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330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65E1E-2DCB-35D3-0198-B0E41C2E1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747C3-4613-E7D5-7DD9-4B2456962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DESIGN THEORY AND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2AE16-836B-6F37-F6F0-45886ADB0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rial"/>
                <a:ea typeface="+mn-lt"/>
                <a:cs typeface="Arial"/>
              </a:rPr>
              <a:t>Hazards in Pipelining</a:t>
            </a:r>
            <a:endParaRPr lang="en-US" dirty="0">
              <a:latin typeface="Arial"/>
              <a:cs typeface="Arial"/>
            </a:endParaRPr>
          </a:p>
          <a:p>
            <a:r>
              <a:rPr lang="en-US" i="1" u="sng" dirty="0">
                <a:latin typeface="Arial"/>
                <a:ea typeface="+mn-lt"/>
                <a:cs typeface="+mn-lt"/>
              </a:rPr>
              <a:t>Read after write (RAW) data hazards</a:t>
            </a:r>
            <a:r>
              <a:rPr lang="en-US" i="1" dirty="0">
                <a:latin typeface="Arial"/>
                <a:ea typeface="+mn-lt"/>
                <a:cs typeface="Arial"/>
              </a:rPr>
              <a:t>: </a:t>
            </a:r>
            <a:r>
              <a:rPr lang="en-US" dirty="0">
                <a:latin typeface="Arial"/>
                <a:ea typeface="+mn-lt"/>
                <a:cs typeface="+mn-lt"/>
              </a:rPr>
              <a:t>An instruction depends on a result that has not yet been written into register file</a:t>
            </a:r>
          </a:p>
          <a:p>
            <a:pPr marL="0" indent="0">
              <a:buNone/>
            </a:pPr>
            <a:r>
              <a:rPr lang="en-US" b="1" dirty="0">
                <a:latin typeface="Arial"/>
                <a:cs typeface="Arial"/>
              </a:rPr>
              <a:t>→ </a:t>
            </a:r>
            <a:r>
              <a:rPr lang="en-US" b="1" dirty="0">
                <a:latin typeface="Arial"/>
                <a:ea typeface="+mn-lt"/>
                <a:cs typeface="Arial"/>
              </a:rPr>
              <a:t>Forwarding </a:t>
            </a:r>
            <a:r>
              <a:rPr lang="en-US" dirty="0">
                <a:latin typeface="Arial"/>
                <a:ea typeface="+mn-lt"/>
                <a:cs typeface="Arial"/>
              </a:rPr>
              <a:t>(</a:t>
            </a:r>
            <a:r>
              <a:rPr lang="en-US" dirty="0">
                <a:latin typeface="Arial"/>
                <a:ea typeface="+mn-lt"/>
                <a:cs typeface="+mn-lt"/>
              </a:rPr>
              <a:t>if result is computed soon enough)</a:t>
            </a:r>
            <a:r>
              <a:rPr lang="en-US" dirty="0">
                <a:latin typeface="Arial"/>
                <a:cs typeface="Arial"/>
              </a:rPr>
              <a:t> or</a:t>
            </a:r>
            <a:endParaRPr lang="en-US" dirty="0">
              <a:latin typeface="Aptos" panose="02110004020202020204"/>
              <a:cs typeface="Arial"/>
            </a:endParaRPr>
          </a:p>
          <a:p>
            <a:pPr marL="0" indent="0">
              <a:buNone/>
            </a:pPr>
            <a:r>
              <a:rPr lang="en-US" b="1" dirty="0">
                <a:latin typeface="Arial"/>
                <a:cs typeface="Arial"/>
              </a:rPr>
              <a:t>Stalling </a:t>
            </a:r>
            <a:r>
              <a:rPr lang="en-US" dirty="0">
                <a:latin typeface="Arial"/>
                <a:cs typeface="Arial"/>
              </a:rPr>
              <a:t>(</a:t>
            </a:r>
            <a:r>
              <a:rPr lang="en-US" dirty="0">
                <a:latin typeface="Arial"/>
                <a:ea typeface="+mn-lt"/>
                <a:cs typeface="+mn-lt"/>
              </a:rPr>
              <a:t>until the result is available)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BFAEF1-CB64-8643-1D49-5D7C8E6B0EC1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6" name="Picture 5" descr="A blue and white logo&#10;&#10;AI-generated content may be incorrect.">
            <a:extLst>
              <a:ext uri="{FF2B5EF4-FFF2-40B4-BE49-F238E27FC236}">
                <a16:creationId xmlns:a16="http://schemas.microsoft.com/office/drawing/2014/main" id="{094D3D93-EADB-10D4-CBB8-1140040A1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631E03-BC58-CB5A-0308-24412BE1A0C4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758F918A-0AF8-AD11-F359-A2BA3C9EA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847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A5BBF-66DF-FBF0-A2BD-3ECA0D81E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D96C-5F9E-E561-6300-50E45A621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DESIGN THEORY AND INTEREST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465F96E-9185-66BF-3A8E-2C6F7909CE9E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6" name="Picture 5" descr="A blue and white logo&#10;&#10;AI-generated content may be incorrect.">
            <a:extLst>
              <a:ext uri="{FF2B5EF4-FFF2-40B4-BE49-F238E27FC236}">
                <a16:creationId xmlns:a16="http://schemas.microsoft.com/office/drawing/2014/main" id="{35131655-3B61-5AF3-E43C-9E026CE0A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0DCB38-B127-07EA-51D6-D45F00DF1C0F}"/>
              </a:ext>
            </a:extLst>
          </p:cNvPr>
          <p:cNvSpPr txBox="1"/>
          <p:nvPr/>
        </p:nvSpPr>
        <p:spPr>
          <a:xfrm>
            <a:off x="839489" y="5475317"/>
            <a:ext cx="10508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ea typeface="+mn-lt"/>
                <a:cs typeface="+mn-lt"/>
              </a:rPr>
              <a:t>RAW data hazard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D4EB06-CDD4-DFAD-9ED4-DC19B345AC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83" r="1015"/>
          <a:stretch>
            <a:fillRect/>
          </a:stretch>
        </p:blipFill>
        <p:spPr>
          <a:xfrm>
            <a:off x="838201" y="1586776"/>
            <a:ext cx="10508876" cy="38552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D29AD6-027C-46D7-EF16-BBA171227960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970C44DF-35E0-8C19-98B8-978786B0A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095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68AE6-A3D9-D45C-552E-BFE001EC5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939A6-AEE3-8476-7A06-707AF01F5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DESIGN THEORY AND INTEREST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F819066-6C42-0AD0-AFB2-5091ACA5CA65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6" name="Picture 5" descr="A blue and white logo&#10;&#10;AI-generated content may be incorrect.">
            <a:extLst>
              <a:ext uri="{FF2B5EF4-FFF2-40B4-BE49-F238E27FC236}">
                <a16:creationId xmlns:a16="http://schemas.microsoft.com/office/drawing/2014/main" id="{5D68E6B5-CCC8-21C0-3170-19887839C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664701-4069-E05C-C708-6C4C3675C3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96"/>
          <a:stretch>
            <a:fillRect/>
          </a:stretch>
        </p:blipFill>
        <p:spPr>
          <a:xfrm>
            <a:off x="838200" y="1729652"/>
            <a:ext cx="10515600" cy="36438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55B0D9-631B-4D23-26C9-668443433C40}"/>
              </a:ext>
            </a:extLst>
          </p:cNvPr>
          <p:cNvSpPr txBox="1"/>
          <p:nvPr/>
        </p:nvSpPr>
        <p:spPr>
          <a:xfrm>
            <a:off x="839489" y="5475317"/>
            <a:ext cx="10508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ea typeface="+mn-lt"/>
                <a:cs typeface="+mn-lt"/>
              </a:rPr>
              <a:t>Solve RAW data hazard with forwarding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F999AB-736C-7F2E-B023-0691714A93F6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F7BE6ECA-E038-B498-23F1-4D319A4E9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839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BDDD0-174C-0E38-954B-EDA145368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E72EA-2A60-4C65-04F4-2D353FD4D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DESIGN THEORY AND INTEREST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126B8B-48CD-0945-66CE-5ACE770583CD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6" name="Picture 5" descr="A blue and white logo&#10;&#10;AI-generated content may be incorrect.">
            <a:extLst>
              <a:ext uri="{FF2B5EF4-FFF2-40B4-BE49-F238E27FC236}">
                <a16:creationId xmlns:a16="http://schemas.microsoft.com/office/drawing/2014/main" id="{A13C4A4C-A848-B450-EA4C-6CD2D03C0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A87CD3-3752-497B-A170-5BCC740D7289}"/>
              </a:ext>
            </a:extLst>
          </p:cNvPr>
          <p:cNvSpPr txBox="1"/>
          <p:nvPr/>
        </p:nvSpPr>
        <p:spPr>
          <a:xfrm>
            <a:off x="839489" y="5369763"/>
            <a:ext cx="10508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ea typeface="+mn-lt"/>
                <a:cs typeface="+mn-lt"/>
              </a:rPr>
              <a:t>Solve RAW data hazard with stalling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A938AE-7783-58BC-FF38-6FFD6F5B9C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59" t="543"/>
          <a:stretch>
            <a:fillRect/>
          </a:stretch>
        </p:blipFill>
        <p:spPr>
          <a:xfrm>
            <a:off x="838201" y="1684982"/>
            <a:ext cx="10515600" cy="35459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05359D-CCF0-55EE-3782-6C7DDF5F20C1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BA3A9788-5ED7-7C64-E0EF-DAAF65A6C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683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4ACE5-3AF0-9A8B-C667-F5EC572B6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9E80C-35F5-FCD2-5E4D-E09260681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DESIGN THEORY AND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06E1F-B2D0-1173-1838-D40772F46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rial"/>
                <a:ea typeface="+mn-lt"/>
                <a:cs typeface="Arial"/>
              </a:rPr>
              <a:t>Hazards in Pipelining</a:t>
            </a:r>
            <a:endParaRPr lang="en-US" dirty="0">
              <a:latin typeface="Arial"/>
              <a:cs typeface="Arial"/>
            </a:endParaRPr>
          </a:p>
          <a:p>
            <a:r>
              <a:rPr lang="en-US" i="1" u="sng" dirty="0">
                <a:latin typeface="Arial"/>
                <a:ea typeface="+mn-lt"/>
                <a:cs typeface="+mn-lt"/>
              </a:rPr>
              <a:t>Control hazards</a:t>
            </a:r>
            <a:r>
              <a:rPr lang="en-US" i="1" dirty="0">
                <a:latin typeface="Arial"/>
                <a:ea typeface="+mn-lt"/>
                <a:cs typeface="Arial"/>
              </a:rPr>
              <a:t>: </a:t>
            </a:r>
            <a:r>
              <a:rPr lang="en-US" dirty="0">
                <a:latin typeface="Arial"/>
                <a:ea typeface="+mn-lt"/>
                <a:cs typeface="+mn-lt"/>
              </a:rPr>
              <a:t>Decision of what instruction to fetch has not been made by the time the next instruction must be fetched</a:t>
            </a:r>
          </a:p>
          <a:p>
            <a:pPr marL="0" indent="0">
              <a:buNone/>
            </a:pPr>
            <a:r>
              <a:rPr lang="en-US" b="1" dirty="0">
                <a:latin typeface="Arial"/>
                <a:cs typeface="Arial"/>
              </a:rPr>
              <a:t>→ </a:t>
            </a:r>
            <a:r>
              <a:rPr lang="en-US" b="1" dirty="0">
                <a:latin typeface="Arial"/>
                <a:ea typeface="+mn-lt"/>
                <a:cs typeface="Arial"/>
              </a:rPr>
              <a:t>Predicting </a:t>
            </a:r>
            <a:r>
              <a:rPr lang="en-US" dirty="0">
                <a:latin typeface="Arial"/>
                <a:ea typeface="+mn-lt"/>
                <a:cs typeface="Arial"/>
              </a:rPr>
              <a:t>branches are </a:t>
            </a:r>
            <a:r>
              <a:rPr lang="en-US" b="1" dirty="0">
                <a:latin typeface="Arial"/>
                <a:ea typeface="+mn-lt"/>
                <a:cs typeface="Arial"/>
              </a:rPr>
              <a:t>not taken</a:t>
            </a:r>
          </a:p>
          <a:p>
            <a:pPr marL="0" indent="0">
              <a:buNone/>
            </a:pPr>
            <a:r>
              <a:rPr lang="en-US" b="1" dirty="0">
                <a:latin typeface="Arial"/>
                <a:cs typeface="Arial"/>
              </a:rPr>
              <a:t>→ </a:t>
            </a:r>
            <a:r>
              <a:rPr lang="en-US" dirty="0">
                <a:latin typeface="Arial"/>
                <a:ea typeface="+mn-lt"/>
                <a:cs typeface="+mn-lt"/>
              </a:rPr>
              <a:t>If branch </a:t>
            </a:r>
            <a:r>
              <a:rPr lang="en-US" b="1" dirty="0">
                <a:latin typeface="Arial"/>
                <a:ea typeface="+mn-lt"/>
                <a:cs typeface="+mn-lt"/>
              </a:rPr>
              <a:t>taken, </a:t>
            </a:r>
            <a:r>
              <a:rPr lang="en-US" dirty="0">
                <a:latin typeface="Arial"/>
                <a:ea typeface="+mn-lt"/>
                <a:cs typeface="+mn-lt"/>
              </a:rPr>
              <a:t>2 following instructions are </a:t>
            </a:r>
            <a:r>
              <a:rPr lang="en-US" b="1" dirty="0">
                <a:latin typeface="Arial"/>
                <a:ea typeface="+mn-lt"/>
                <a:cs typeface="+mn-lt"/>
              </a:rPr>
              <a:t>flushed </a:t>
            </a:r>
            <a:r>
              <a:rPr lang="en-US" b="1" dirty="0">
                <a:latin typeface="Arial"/>
                <a:cs typeface="Arial"/>
              </a:rPr>
              <a:t>(</a:t>
            </a:r>
            <a:r>
              <a:rPr lang="en-US" b="1" dirty="0">
                <a:latin typeface="Arial"/>
                <a:ea typeface="+mn-lt"/>
                <a:cs typeface="+mn-lt"/>
              </a:rPr>
              <a:t>branch misprediction penalty)</a:t>
            </a:r>
            <a:endParaRPr lang="en-US" b="1" dirty="0">
              <a:latin typeface="Arial"/>
            </a:endParaRPr>
          </a:p>
          <a:p>
            <a:pPr marL="0" indent="0">
              <a:buNone/>
            </a:pPr>
            <a:endParaRPr lang="en-US" b="1" dirty="0">
              <a:latin typeface="Arial"/>
              <a:cs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7C50CD-3F10-453F-D156-7FF217248E74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6" name="Picture 5" descr="A blue and white logo&#10;&#10;AI-generated content may be incorrect.">
            <a:extLst>
              <a:ext uri="{FF2B5EF4-FFF2-40B4-BE49-F238E27FC236}">
                <a16:creationId xmlns:a16="http://schemas.microsoft.com/office/drawing/2014/main" id="{DA376624-0807-89B2-2F60-7CA646F81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906265-4E49-3E9A-0BA4-FD049DC05559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E3BB515D-BD94-3292-6CFF-2ED8D0F21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161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DCE02-EAA0-ADB7-A3C9-8F4C92A8C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8E718-7155-BD43-985F-178685609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DESIGN THEORY AND INTEREST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0BAA6D6-8FD1-C3F6-4683-31241CA4B3BF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6" name="Picture 5" descr="A blue and white logo&#10;&#10;AI-generated content may be incorrect.">
            <a:extLst>
              <a:ext uri="{FF2B5EF4-FFF2-40B4-BE49-F238E27FC236}">
                <a16:creationId xmlns:a16="http://schemas.microsoft.com/office/drawing/2014/main" id="{5665411B-9CC9-5E6C-9262-FF3C479FB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DCFAE5-39C4-098B-C505-6FC63FB53FE5}"/>
              </a:ext>
            </a:extLst>
          </p:cNvPr>
          <p:cNvSpPr txBox="1"/>
          <p:nvPr/>
        </p:nvSpPr>
        <p:spPr>
          <a:xfrm>
            <a:off x="839489" y="5367595"/>
            <a:ext cx="10508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ea typeface="+mn-lt"/>
                <a:cs typeface="+mn-lt"/>
              </a:rPr>
              <a:t>Solve control hazards with flushing (branch misprediction penalty)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D917E5-B3D5-99EE-B4FE-8F6B2EB7E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86776"/>
            <a:ext cx="10515600" cy="36471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9FACB7-8A67-86B7-D6CA-E470380247A1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0A03FBBD-BC36-33A7-57FE-2D794F190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302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567AA-0541-D5CE-1832-DAB2CB402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0F442-5CA7-73FC-E12B-FF2885296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DC9CB-0856-57CF-F0D9-5E957C856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10277"/>
          </a:xfrm>
        </p:spPr>
        <p:txBody>
          <a:bodyPr numCol="2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Design Theory and Interest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Design Specifications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Block Diagrams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Input – Output Description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Functional Description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RTL Simulation Results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Synthesis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Working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Conclusion and Future Vision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D7E4B58-F2D1-E643-F8ED-94678552BCEE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2953CBA0-B262-DB3F-577B-7C70EFAFB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DC51C4-90E3-B9F9-427E-6C69C4E13442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429E0A-C2ED-A5A8-7650-A195B82A8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351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A7C52-F24E-9B11-9194-9C5227D66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CEF5B-C716-57A0-D35A-EF53225A4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DESIGN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C9E40-1991-5235-DABC-D4D13B911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rial"/>
                <a:ea typeface="+mn-lt"/>
                <a:cs typeface="Arial"/>
              </a:rPr>
              <a:t>Support 39 RV32I instructions</a:t>
            </a:r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ea typeface="+mn-lt"/>
                <a:cs typeface="Arial"/>
              </a:rPr>
              <a:t>Fully pipelined: Fetch, Decode, Execute, Memory, Write-back</a:t>
            </a:r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ea typeface="Roboto"/>
                <a:cs typeface="Arial"/>
              </a:rPr>
              <a:t>Synthesizable on Altera DE10 FPGA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6000"/>
                  </a:schemeClr>
                </a:solidFill>
                <a:latin typeface="Arial"/>
                <a:ea typeface="Roboto"/>
                <a:cs typeface="Arial"/>
              </a:rPr>
              <a:t>→</a:t>
            </a:r>
            <a:r>
              <a:rPr lang="en-US" dirty="0">
                <a:latin typeface="Arial"/>
                <a:ea typeface="Roboto"/>
                <a:cs typeface="Arial"/>
              </a:rPr>
              <a:t> </a:t>
            </a:r>
            <a:r>
              <a:rPr lang="en-US" dirty="0">
                <a:solidFill>
                  <a:schemeClr val="accent6">
                    <a:lumMod val="76000"/>
                  </a:schemeClr>
                </a:solidFill>
                <a:latin typeface="Arial"/>
                <a:ea typeface="+mn-lt"/>
                <a:cs typeface="Arial"/>
              </a:rPr>
              <a:t>Significantly higher </a:t>
            </a:r>
            <a:r>
              <a:rPr lang="en-US" b="1" dirty="0">
                <a:solidFill>
                  <a:schemeClr val="accent6">
                    <a:lumMod val="76000"/>
                  </a:schemeClr>
                </a:solidFill>
                <a:latin typeface="Arial"/>
                <a:ea typeface="+mn-lt"/>
                <a:cs typeface="Arial"/>
              </a:rPr>
              <a:t>instruction throughput</a:t>
            </a:r>
            <a:r>
              <a:rPr lang="en-US" dirty="0">
                <a:solidFill>
                  <a:schemeClr val="accent6">
                    <a:lumMod val="76000"/>
                  </a:schemeClr>
                </a:solidFill>
                <a:latin typeface="Arial"/>
                <a:ea typeface="+mn-lt"/>
                <a:cs typeface="Arial"/>
              </a:rPr>
              <a:t> and efficient </a:t>
            </a:r>
            <a:r>
              <a:rPr lang="en-US" b="1" dirty="0">
                <a:solidFill>
                  <a:schemeClr val="accent6">
                    <a:lumMod val="76000"/>
                  </a:schemeClr>
                </a:solidFill>
                <a:latin typeface="Arial"/>
                <a:ea typeface="+mn-lt"/>
                <a:cs typeface="Arial"/>
              </a:rPr>
              <a:t>resource utilization</a:t>
            </a:r>
            <a:endParaRPr lang="en-US" b="1" dirty="0">
              <a:solidFill>
                <a:schemeClr val="accent6">
                  <a:lumMod val="76000"/>
                </a:schemeClr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  <a:latin typeface="Arial"/>
                <a:ea typeface="+mn-lt"/>
                <a:cs typeface="Arial"/>
              </a:rPr>
              <a:t>→</a:t>
            </a:r>
            <a:r>
              <a:rPr lang="en-US" b="1" dirty="0">
                <a:latin typeface="Arial"/>
                <a:ea typeface="+mn-lt"/>
                <a:cs typeface="Arial"/>
              </a:rPr>
              <a:t> </a:t>
            </a:r>
            <a:r>
              <a:rPr lang="en-US" dirty="0">
                <a:solidFill>
                  <a:srgbClr val="C00000"/>
                </a:solidFill>
                <a:latin typeface="Arial"/>
                <a:ea typeface="+mn-lt"/>
                <a:cs typeface="Arial"/>
              </a:rPr>
              <a:t>Must address </a:t>
            </a:r>
            <a:r>
              <a:rPr lang="en-US" b="1" dirty="0">
                <a:solidFill>
                  <a:srgbClr val="C00000"/>
                </a:solidFill>
                <a:latin typeface="Arial"/>
                <a:ea typeface="+mn-lt"/>
                <a:cs typeface="Arial"/>
              </a:rPr>
              <a:t>hazards</a:t>
            </a:r>
            <a:r>
              <a:rPr lang="en-US" dirty="0">
                <a:solidFill>
                  <a:srgbClr val="C00000"/>
                </a:solidFill>
                <a:latin typeface="Arial"/>
                <a:ea typeface="+mn-lt"/>
                <a:cs typeface="Arial"/>
              </a:rPr>
              <a:t> and ensure </a:t>
            </a:r>
            <a:r>
              <a:rPr lang="en-US" b="1" dirty="0">
                <a:solidFill>
                  <a:srgbClr val="C00000"/>
                </a:solidFill>
                <a:latin typeface="Arial"/>
                <a:ea typeface="+mn-lt"/>
                <a:cs typeface="Arial"/>
              </a:rPr>
              <a:t>correctness</a:t>
            </a:r>
            <a:r>
              <a:rPr lang="en-US" dirty="0">
                <a:solidFill>
                  <a:srgbClr val="C00000"/>
                </a:solidFill>
                <a:latin typeface="Arial"/>
                <a:ea typeface="+mn-lt"/>
                <a:cs typeface="Arial"/>
              </a:rPr>
              <a:t> using a hazard unit and forwarding logic</a:t>
            </a:r>
            <a:endParaRPr lang="en-US" dirty="0">
              <a:solidFill>
                <a:srgbClr val="C00000"/>
              </a:solidFill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8F28E7F-8997-1B09-DD55-BF3463531375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6" name="Picture 5" descr="A blue and white logo&#10;&#10;AI-generated content may be incorrect.">
            <a:extLst>
              <a:ext uri="{FF2B5EF4-FFF2-40B4-BE49-F238E27FC236}">
                <a16:creationId xmlns:a16="http://schemas.microsoft.com/office/drawing/2014/main" id="{D76DF621-CAFB-DC4A-0D65-F7C72A49C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D5E6E9-C276-374F-993A-4FBAB0C8C134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85130D34-3E72-592D-94E8-3F5B41670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555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15D56-B32E-0D04-7C76-9F6124DEF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86ECF-1CD9-134B-098D-5BE6D92DE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BLOCK DIAGRAMS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D5BBC88-AE4E-8715-ED24-C38E0C807994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700FF650-E147-8D83-1EE4-DE6D423D0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BEA7A2-82D3-F2A3-5896-D44903B70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9064" y="1825625"/>
            <a:ext cx="3904736" cy="42895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latin typeface="Arial"/>
                <a:cs typeface="Arial"/>
              </a:rPr>
              <a:t>Top level</a:t>
            </a:r>
            <a:endParaRPr lang="en-US" dirty="0"/>
          </a:p>
          <a:p>
            <a:r>
              <a:rPr lang="en-US" dirty="0">
                <a:latin typeface="Arial"/>
                <a:cs typeface="Arial"/>
              </a:rPr>
              <a:t>Processor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800" dirty="0">
                <a:latin typeface="Arial"/>
                <a:cs typeface="Arial"/>
              </a:rPr>
              <a:t>Data Path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800" dirty="0">
                <a:latin typeface="Arial"/>
                <a:cs typeface="Arial"/>
              </a:rPr>
              <a:t>Control Unit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800" dirty="0">
                <a:latin typeface="Arial"/>
                <a:cs typeface="Arial"/>
              </a:rPr>
              <a:t>Hazard Unit</a:t>
            </a:r>
          </a:p>
          <a:p>
            <a:r>
              <a:rPr lang="en-US" dirty="0">
                <a:latin typeface="Arial"/>
                <a:cs typeface="Arial"/>
              </a:rPr>
              <a:t>Instruction memory</a:t>
            </a:r>
          </a:p>
          <a:p>
            <a:r>
              <a:rPr lang="en-US" dirty="0">
                <a:latin typeface="Arial"/>
                <a:cs typeface="Arial"/>
              </a:rPr>
              <a:t>Data memory</a:t>
            </a:r>
          </a:p>
          <a:p>
            <a:endParaRPr lang="en-US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</p:txBody>
      </p:sp>
      <p:pic>
        <p:nvPicPr>
          <p:cNvPr id="8" name="Picture 7" descr="A diagram of a processor&#10;&#10;AI-generated content may be incorrect.">
            <a:extLst>
              <a:ext uri="{FF2B5EF4-FFF2-40B4-BE49-F238E27FC236}">
                <a16:creationId xmlns:a16="http://schemas.microsoft.com/office/drawing/2014/main" id="{727975C5-0972-6EC2-DA64-2D79C6B90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" t="8771" r="1507" b="1228"/>
          <a:stretch>
            <a:fillRect/>
          </a:stretch>
        </p:blipFill>
        <p:spPr>
          <a:xfrm>
            <a:off x="838200" y="1690688"/>
            <a:ext cx="6329476" cy="44244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22D9C40-4467-B383-3CF4-DDBC4148F884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2842951-C537-3696-C6B7-28D743852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367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50DDE-2C8F-02AA-2158-27A87B25B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AEE0A-9C34-5936-22C8-3F298589E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BLOCK DIAGRAMS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74701A-1017-FEB9-1DBA-8D2EB4328CDC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F8682138-A9E0-4F89-A872-8DE9F89DB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FE2733-A5C2-2472-B023-CD209742B345}"/>
              </a:ext>
            </a:extLst>
          </p:cNvPr>
          <p:cNvSpPr txBox="1"/>
          <p:nvPr/>
        </p:nvSpPr>
        <p:spPr>
          <a:xfrm>
            <a:off x="839489" y="5877949"/>
            <a:ext cx="10508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latin typeface="Arial"/>
                <a:cs typeface="Arial"/>
              </a:rPr>
              <a:t>Data Path</a:t>
            </a:r>
            <a:endParaRPr lang="en-US"/>
          </a:p>
        </p:txBody>
      </p:sp>
      <p:pic>
        <p:nvPicPr>
          <p:cNvPr id="7" name="Picture 6" descr="A black and white drawing&#10;&#10;AI-generated content may be incorrect.">
            <a:extLst>
              <a:ext uri="{FF2B5EF4-FFF2-40B4-BE49-F238E27FC236}">
                <a16:creationId xmlns:a16="http://schemas.microsoft.com/office/drawing/2014/main" id="{B6AC95A7-DEBC-DE99-F847-33FCECAE22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4" b="4574"/>
          <a:stretch>
            <a:fillRect/>
          </a:stretch>
        </p:blipFill>
        <p:spPr>
          <a:xfrm>
            <a:off x="1317863" y="1690687"/>
            <a:ext cx="9552126" cy="41884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C6170C8-601D-CABC-39A2-A84232AF36A6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FF8CBB53-59B9-ECA3-E4E6-E9B73F8FF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566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6F264-20A6-5145-B9EA-484D7EE8E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D5F35-B741-E02F-F8F7-E7FF759BF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BLOCK DIAGRAMS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97190E-8F45-9477-0155-6D78919EAC2E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D0FA6CF0-5C5F-2869-4628-E2C139B70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pic>
        <p:nvPicPr>
          <p:cNvPr id="3" name="Picture 2" descr="A diagram of a machine">
            <a:extLst>
              <a:ext uri="{FF2B5EF4-FFF2-40B4-BE49-F238E27FC236}">
                <a16:creationId xmlns:a16="http://schemas.microsoft.com/office/drawing/2014/main" id="{1B291AE9-27E3-DD78-BB56-C0DBC0CAE8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85" t="35848" r="74478" b="5477"/>
          <a:stretch>
            <a:fillRect/>
          </a:stretch>
        </p:blipFill>
        <p:spPr>
          <a:xfrm>
            <a:off x="837666" y="1821678"/>
            <a:ext cx="3757086" cy="429603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D7B787-B8F9-E041-591C-36AFDA9D5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632" y="1825625"/>
            <a:ext cx="6448168" cy="42895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solidFill>
                  <a:srgbClr val="000000"/>
                </a:solidFill>
                <a:latin typeface="Arial"/>
                <a:cs typeface="Arial"/>
              </a:rPr>
              <a:t>Data Path – Fetch stage</a:t>
            </a:r>
          </a:p>
          <a:p>
            <a:r>
              <a:rPr lang="en-US">
                <a:latin typeface="Arial"/>
                <a:cs typeface="Arial"/>
              </a:rPr>
              <a:t>Multiplexer: PC selection</a:t>
            </a:r>
          </a:p>
          <a:p>
            <a:r>
              <a:rPr lang="en-US">
                <a:latin typeface="Arial"/>
                <a:cs typeface="Arial"/>
              </a:rPr>
              <a:t>Pipeline register</a:t>
            </a:r>
          </a:p>
          <a:p>
            <a:r>
              <a:rPr lang="en-US">
                <a:latin typeface="Arial"/>
                <a:cs typeface="Arial"/>
              </a:rPr>
              <a:t>Adder: Next PC calculation</a:t>
            </a:r>
          </a:p>
          <a:p>
            <a:endParaRPr lang="en-US">
              <a:latin typeface="Arial"/>
              <a:cs typeface="Arial"/>
            </a:endParaRPr>
          </a:p>
          <a:p>
            <a:pPr marL="0" indent="0">
              <a:buNone/>
            </a:pPr>
            <a:endParaRPr lang="en-US">
              <a:latin typeface="Arial"/>
              <a:cs typeface="Arial"/>
            </a:endParaRPr>
          </a:p>
          <a:p>
            <a:endParaRPr lang="en-US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7110B8-973E-CFD1-80E9-D36DBD0D65DD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7FE4D4D6-42A0-323D-BB99-535779DB2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237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B6DFE-5A0E-F130-5DB7-6045B2703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F20E5-6C2E-4BB9-78FF-F5940C44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BLOCK DIAGRAMS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981AE4-C35E-AEFA-E51B-F440F7213869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9ADE71F3-E164-57C4-5E6A-0CD08A87E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pic>
        <p:nvPicPr>
          <p:cNvPr id="3" name="Picture 2" descr="A diagram of a machine">
            <a:extLst>
              <a:ext uri="{FF2B5EF4-FFF2-40B4-BE49-F238E27FC236}">
                <a16:creationId xmlns:a16="http://schemas.microsoft.com/office/drawing/2014/main" id="{407EB4F7-B0E8-0252-DA94-1B545D4AE2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350" t="38375" r="56132" b="5375"/>
          <a:stretch>
            <a:fillRect/>
          </a:stretch>
        </p:blipFill>
        <p:spPr>
          <a:xfrm>
            <a:off x="837077" y="1830607"/>
            <a:ext cx="3700186" cy="429942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F4A5817-671B-A3F5-C0CC-3A45D7CD9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0282" y="1825625"/>
            <a:ext cx="6633518" cy="42895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solidFill>
                  <a:srgbClr val="000000"/>
                </a:solidFill>
                <a:latin typeface="Arial"/>
                <a:cs typeface="Arial"/>
              </a:rPr>
              <a:t>Data Path – Decode stage</a:t>
            </a:r>
          </a:p>
          <a:p>
            <a:r>
              <a:rPr lang="en-US">
                <a:latin typeface="Arial"/>
                <a:cs typeface="Arial"/>
              </a:rPr>
              <a:t>Pipeline register</a:t>
            </a:r>
          </a:p>
          <a:p>
            <a:r>
              <a:rPr lang="en-US">
                <a:latin typeface="Arial"/>
                <a:cs typeface="Arial"/>
              </a:rPr>
              <a:t>Register file</a:t>
            </a:r>
          </a:p>
          <a:p>
            <a:r>
              <a:rPr lang="en-US">
                <a:latin typeface="Arial"/>
                <a:cs typeface="Arial"/>
              </a:rPr>
              <a:t>Immediate extender</a:t>
            </a:r>
          </a:p>
          <a:p>
            <a:endParaRPr lang="en-US">
              <a:latin typeface="Arial"/>
              <a:cs typeface="Arial"/>
            </a:endParaRPr>
          </a:p>
          <a:p>
            <a:pPr marL="0" indent="0">
              <a:buNone/>
            </a:pPr>
            <a:endParaRPr lang="en-US">
              <a:latin typeface="Arial"/>
              <a:cs typeface="Arial"/>
            </a:endParaRPr>
          </a:p>
          <a:p>
            <a:endParaRPr lang="en-US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BD917F-7FF3-5AF0-D3BE-865AC591D19B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E347BEA8-00F1-BB43-D4B4-2BE0A6E1B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763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07384-7C53-5782-0776-79EE6F14E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FCAFF-4600-962C-4B57-7BF56C874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BLOCK DIAGRAMS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6A89595-6858-AC8E-A3AE-F47FE4B17874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D16C9924-3BF8-DB14-B511-19D173FDA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pic>
        <p:nvPicPr>
          <p:cNvPr id="3" name="Picture 2" descr="A diagram of a machine">
            <a:extLst>
              <a:ext uri="{FF2B5EF4-FFF2-40B4-BE49-F238E27FC236}">
                <a16:creationId xmlns:a16="http://schemas.microsoft.com/office/drawing/2014/main" id="{F5FBB93B-13BF-297E-4FCE-211406D51E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676" t="39580" r="30175" b="5388"/>
          <a:stretch>
            <a:fillRect/>
          </a:stretch>
        </p:blipFill>
        <p:spPr>
          <a:xfrm>
            <a:off x="837077" y="1825527"/>
            <a:ext cx="5235781" cy="429200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6396B6-89AF-EFE7-D51D-65FC14843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4579" y="1825625"/>
            <a:ext cx="5099221" cy="42895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solidFill>
                  <a:srgbClr val="000000"/>
                </a:solidFill>
                <a:latin typeface="Arial"/>
                <a:cs typeface="Arial"/>
              </a:rPr>
              <a:t>Data Path – Execute stage</a:t>
            </a:r>
          </a:p>
          <a:p>
            <a:r>
              <a:rPr lang="en-US">
                <a:latin typeface="Arial"/>
                <a:cs typeface="Arial"/>
              </a:rPr>
              <a:t>Pipeline register</a:t>
            </a:r>
          </a:p>
          <a:p>
            <a:r>
              <a:rPr lang="en-US">
                <a:latin typeface="Arial"/>
                <a:cs typeface="Arial"/>
              </a:rPr>
              <a:t>Multiplexers: ALU sources selections</a:t>
            </a:r>
          </a:p>
          <a:p>
            <a:r>
              <a:rPr lang="en-US">
                <a:latin typeface="Arial"/>
                <a:cs typeface="Arial"/>
              </a:rPr>
              <a:t>Adder: Branch/jump target PC calculation</a:t>
            </a:r>
            <a:endParaRPr lang="en-US"/>
          </a:p>
          <a:p>
            <a:r>
              <a:rPr lang="en-US">
                <a:latin typeface="Arial"/>
                <a:cs typeface="Arial"/>
              </a:rPr>
              <a:t>Arithmetic Logic Unit (ALU)</a:t>
            </a:r>
          </a:p>
          <a:p>
            <a:endParaRPr lang="en-US">
              <a:latin typeface="Arial"/>
              <a:cs typeface="Arial"/>
            </a:endParaRPr>
          </a:p>
          <a:p>
            <a:pPr marL="0" indent="0">
              <a:buNone/>
            </a:pPr>
            <a:endParaRPr lang="en-US">
              <a:latin typeface="Arial"/>
              <a:cs typeface="Arial"/>
            </a:endParaRPr>
          </a:p>
          <a:p>
            <a:endParaRPr lang="en-US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1AAD68-31EE-4D62-C8F6-727EA92B5716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DC116132-F7E3-E700-5285-3C3DD7AE5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613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8135C-B69C-0119-34AC-99ABD808D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CA508-73C1-3BE7-C317-E3191F44A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BLOCK DIAGRAMS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63194E-834D-6E17-5ED8-B4CD60FBF2F9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F81D2434-17B8-F7FB-7B9A-10AB19781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419317-EC70-55E4-37F6-C50CF14CDF36}"/>
              </a:ext>
            </a:extLst>
          </p:cNvPr>
          <p:cNvSpPr txBox="1"/>
          <p:nvPr/>
        </p:nvSpPr>
        <p:spPr>
          <a:xfrm>
            <a:off x="839489" y="5877949"/>
            <a:ext cx="10508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latin typeface="Arial"/>
                <a:cs typeface="Arial"/>
              </a:rPr>
              <a:t>Arithmetic Logic Unit (ALU)</a:t>
            </a:r>
            <a:endParaRPr lang="en-US"/>
          </a:p>
        </p:txBody>
      </p:sp>
      <p:pic>
        <p:nvPicPr>
          <p:cNvPr id="3" name="Picture 2" descr="A diagram of a machine&#10;&#10;AI-generated content may be incorrect.">
            <a:extLst>
              <a:ext uri="{FF2B5EF4-FFF2-40B4-BE49-F238E27FC236}">
                <a16:creationId xmlns:a16="http://schemas.microsoft.com/office/drawing/2014/main" id="{96A216CB-E001-6F17-798B-214890D881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2" t="9158" r="167" b="2937"/>
          <a:stretch>
            <a:fillRect/>
          </a:stretch>
        </p:blipFill>
        <p:spPr>
          <a:xfrm>
            <a:off x="2502076" y="1544594"/>
            <a:ext cx="7182350" cy="43377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54A45C-8E59-2552-9E15-C299484050C9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1221334C-0B90-70EA-019E-C7F35C85B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930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EBEAB-963E-4BA6-86A0-4FAD64C7A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56F9B-EBA1-9082-1EA1-42935B975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BLOCK DIAGRAMS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E8771FD-9704-EBD3-2597-1EF9F64933E1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247CBD66-90D8-1AB0-BE6E-03869020B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pic>
        <p:nvPicPr>
          <p:cNvPr id="3" name="Picture 2" descr="A diagram of a machine">
            <a:extLst>
              <a:ext uri="{FF2B5EF4-FFF2-40B4-BE49-F238E27FC236}">
                <a16:creationId xmlns:a16="http://schemas.microsoft.com/office/drawing/2014/main" id="{EB0B6BD8-0330-B90A-B619-A5B3B2B847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4461" t="33746" r="10110" b="5291"/>
          <a:stretch>
            <a:fillRect/>
          </a:stretch>
        </p:blipFill>
        <p:spPr>
          <a:xfrm>
            <a:off x="837077" y="1692869"/>
            <a:ext cx="3965415" cy="442509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580FB7D-4FD5-4596-E488-4944C8605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2174" y="1825625"/>
            <a:ext cx="6221626" cy="42895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solidFill>
                  <a:srgbClr val="000000"/>
                </a:solidFill>
                <a:latin typeface="Arial"/>
                <a:cs typeface="Arial"/>
              </a:rPr>
              <a:t>Data Path – Memory stage</a:t>
            </a:r>
          </a:p>
          <a:p>
            <a:r>
              <a:rPr lang="en-US">
                <a:latin typeface="Arial"/>
                <a:cs typeface="Arial"/>
              </a:rPr>
              <a:t>Pipeline register</a:t>
            </a:r>
          </a:p>
          <a:p>
            <a:r>
              <a:rPr lang="en-US">
                <a:latin typeface="Arial"/>
                <a:cs typeface="Arial"/>
              </a:rPr>
              <a:t>Memory Read – Write Unit</a:t>
            </a:r>
          </a:p>
          <a:p>
            <a:endParaRPr lang="en-US">
              <a:latin typeface="Arial"/>
              <a:cs typeface="Arial"/>
            </a:endParaRPr>
          </a:p>
          <a:p>
            <a:pPr marL="0" indent="0">
              <a:buNone/>
            </a:pPr>
            <a:endParaRPr lang="en-US">
              <a:latin typeface="Arial"/>
              <a:cs typeface="Arial"/>
            </a:endParaRPr>
          </a:p>
          <a:p>
            <a:endParaRPr lang="en-US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5D7C53-D0CB-BB7A-4619-C47C81A46464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6188C6EC-33F2-A4BD-2167-72B45FE7C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27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78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8016E-27E8-6082-1EF5-CF2F6AD2A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9D04D-C8D9-6B76-48D4-EF91D48DB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BLOCK DIAGRAMS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28941F1-1A58-83AC-D559-79D68A37CE7D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6C42B085-44FE-827C-EC2E-0EC85ACF9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pic>
        <p:nvPicPr>
          <p:cNvPr id="3" name="Picture 2" descr="A diagram of a machine">
            <a:extLst>
              <a:ext uri="{FF2B5EF4-FFF2-40B4-BE49-F238E27FC236}">
                <a16:creationId xmlns:a16="http://schemas.microsoft.com/office/drawing/2014/main" id="{4BDC7900-6150-715F-053E-F8ADE48074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468" t="33737" r="2522" b="5256"/>
          <a:stretch>
            <a:fillRect/>
          </a:stretch>
        </p:blipFill>
        <p:spPr>
          <a:xfrm>
            <a:off x="837077" y="1698091"/>
            <a:ext cx="2028772" cy="442832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5009F7B-F042-0D27-0F57-4DE5325C9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0827" y="1825625"/>
            <a:ext cx="6392973" cy="42971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solidFill>
                  <a:srgbClr val="000000"/>
                </a:solidFill>
                <a:latin typeface="Arial"/>
                <a:cs typeface="Arial"/>
              </a:rPr>
              <a:t>Data path – Write-back stage</a:t>
            </a:r>
          </a:p>
          <a:p>
            <a:r>
              <a:rPr lang="en-US">
                <a:latin typeface="Arial"/>
                <a:cs typeface="Arial"/>
              </a:rPr>
              <a:t>Pipeline register</a:t>
            </a:r>
          </a:p>
          <a:p>
            <a:r>
              <a:rPr lang="en-US">
                <a:latin typeface="Arial"/>
                <a:cs typeface="Arial"/>
              </a:rPr>
              <a:t>Multiplexer: Result selection</a:t>
            </a:r>
          </a:p>
          <a:p>
            <a:endParaRPr lang="en-US">
              <a:latin typeface="Arial"/>
              <a:cs typeface="Arial"/>
            </a:endParaRPr>
          </a:p>
          <a:p>
            <a:pPr marL="0" indent="0">
              <a:buNone/>
            </a:pPr>
            <a:endParaRPr lang="en-US">
              <a:latin typeface="Arial"/>
              <a:cs typeface="Arial"/>
            </a:endParaRPr>
          </a:p>
          <a:p>
            <a:endParaRPr lang="en-US">
              <a:latin typeface="Arial"/>
              <a:cs typeface="Arial"/>
            </a:endParaRPr>
          </a:p>
        </p:txBody>
      </p:sp>
      <p:pic>
        <p:nvPicPr>
          <p:cNvPr id="11" name="Picture 10" descr="A diagram of a machine">
            <a:extLst>
              <a:ext uri="{FF2B5EF4-FFF2-40B4-BE49-F238E27FC236}">
                <a16:creationId xmlns:a16="http://schemas.microsoft.com/office/drawing/2014/main" id="{CA445C29-7689-E839-AD54-6DBE7607B0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088" t="33503" r="65192" b="5369"/>
          <a:stretch>
            <a:fillRect/>
          </a:stretch>
        </p:blipFill>
        <p:spPr>
          <a:xfrm>
            <a:off x="3049484" y="1695285"/>
            <a:ext cx="1671762" cy="44371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E3F8B6-8E10-215F-A2A9-E40B96A328B6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A8AF6B92-5447-8E0F-A33A-87A7AFF85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845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F6633-6BAC-D31B-AED7-5B9CBC5FA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02158-3A80-F948-DE5B-315CD5E2B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BLOCK DIAGRAMS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78BC819-A6C5-3205-DF79-C6CF625FEB00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C30E43DA-2EA0-B4BB-8601-B3ED8B698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F2FAFA-A4FA-F6EC-C48A-06A79EC28466}"/>
              </a:ext>
            </a:extLst>
          </p:cNvPr>
          <p:cNvSpPr txBox="1"/>
          <p:nvPr/>
        </p:nvSpPr>
        <p:spPr>
          <a:xfrm>
            <a:off x="839489" y="5877949"/>
            <a:ext cx="10508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latin typeface="Arial"/>
                <a:cs typeface="Arial"/>
              </a:rPr>
              <a:t>Control Unit</a:t>
            </a:r>
            <a:endParaRPr lang="en-US"/>
          </a:p>
        </p:txBody>
      </p:sp>
      <p:pic>
        <p:nvPicPr>
          <p:cNvPr id="7" name="Picture 6" descr="A diagram of a control unit&#10;&#10;AI-generated content may be incorrect.">
            <a:extLst>
              <a:ext uri="{FF2B5EF4-FFF2-40B4-BE49-F238E27FC236}">
                <a16:creationId xmlns:a16="http://schemas.microsoft.com/office/drawing/2014/main" id="{028369E7-AA03-843D-1853-568FA8342F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117" r="-359" b="1898"/>
          <a:stretch>
            <a:fillRect/>
          </a:stretch>
        </p:blipFill>
        <p:spPr>
          <a:xfrm>
            <a:off x="3797238" y="1604936"/>
            <a:ext cx="4596283" cy="42778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E6BAC4-CDC2-2486-11E7-B115B40467B9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747CD026-0E30-7945-66F9-91C2FECD8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747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4CF8-4C8B-8F32-764B-8ED75DB81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1891C-CB0A-3C21-92AA-37BE5704D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rial"/>
                <a:cs typeface="Arial"/>
              </a:rPr>
              <a:t>Project objectives</a:t>
            </a:r>
            <a:endParaRPr lang="en-US" b="1" dirty="0">
              <a:latin typeface="Arial"/>
              <a:cs typeface="Arial" panose="020B0604020202020204" pitchFamily="34" charset="0"/>
            </a:endParaRPr>
          </a:p>
          <a:p>
            <a:r>
              <a:rPr lang="en-US">
                <a:latin typeface="Arial"/>
                <a:ea typeface="+mn-lt"/>
                <a:cs typeface="+mn-lt"/>
              </a:rPr>
              <a:t>Theoretical study of pipelining and the RV32I instruction set</a:t>
            </a:r>
            <a:endParaRPr lang="en-US">
              <a:latin typeface="Arial"/>
              <a:cs typeface="Arial" panose="020B0604020202020204" pitchFamily="34" charset="0"/>
            </a:endParaRPr>
          </a:p>
          <a:p>
            <a:r>
              <a:rPr lang="en-US" dirty="0">
                <a:latin typeface="Arial"/>
                <a:ea typeface="+mn-lt"/>
                <a:cs typeface="+mn-lt"/>
              </a:rPr>
              <a:t>Control unit and data path design</a:t>
            </a:r>
          </a:p>
          <a:p>
            <a:r>
              <a:rPr lang="en-US" dirty="0">
                <a:latin typeface="Arial"/>
                <a:ea typeface="+mn-lt"/>
                <a:cs typeface="+mn-lt"/>
              </a:rPr>
              <a:t>Implementation and testbench development</a:t>
            </a:r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ea typeface="+mn-lt"/>
                <a:cs typeface="+mn-lt"/>
              </a:rPr>
              <a:t>RTL verification and simulation</a:t>
            </a:r>
          </a:p>
          <a:p>
            <a:r>
              <a:rPr lang="en-US" dirty="0">
                <a:latin typeface="Arial"/>
                <a:ea typeface="+mn-lt"/>
                <a:cs typeface="+mn-lt"/>
              </a:rPr>
              <a:t>Synthesis and FPGA proof-of-concept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42DF25-D712-3949-5A46-AE9A02761D76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0" name="Picture 9" descr="A blue and white logo&#10;&#10;AI-generated content may be incorrect.">
            <a:extLst>
              <a:ext uri="{FF2B5EF4-FFF2-40B4-BE49-F238E27FC236}">
                <a16:creationId xmlns:a16="http://schemas.microsoft.com/office/drawing/2014/main" id="{A892802C-38B9-05E4-B71D-835F61186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EDFFA2-D31D-983D-7A5C-01B4A5B9F834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A7380248-4E77-A3D3-90E9-6EB0CC344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7626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41BD3-6BB5-38E6-2AD3-2544643A2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C0B2D-2743-8D3E-2D6A-4C9692D3F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BLOCK DIAGRAMS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3F859E-FE6D-9410-31F7-7B4B44E01A52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22E880B2-D189-C9D2-166D-84C833EEC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52B27F-4F42-6C30-0DA9-7A2D2A40E758}"/>
              </a:ext>
            </a:extLst>
          </p:cNvPr>
          <p:cNvSpPr txBox="1"/>
          <p:nvPr/>
        </p:nvSpPr>
        <p:spPr>
          <a:xfrm>
            <a:off x="839489" y="5877949"/>
            <a:ext cx="10508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latin typeface="Arial"/>
                <a:cs typeface="Arial"/>
              </a:rPr>
              <a:t>Control Unit &amp; Data Path</a:t>
            </a:r>
            <a:endParaRPr lang="en-US" dirty="0"/>
          </a:p>
        </p:txBody>
      </p:sp>
      <p:pic>
        <p:nvPicPr>
          <p:cNvPr id="3" name="Picture 2" descr="A black and white drawing&#10;&#10;AI-generated content may be incorrect.">
            <a:extLst>
              <a:ext uri="{FF2B5EF4-FFF2-40B4-BE49-F238E27FC236}">
                <a16:creationId xmlns:a16="http://schemas.microsoft.com/office/drawing/2014/main" id="{D06E1177-BF71-00EE-96EC-B926F9036B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4" b="4574"/>
          <a:stretch>
            <a:fillRect/>
          </a:stretch>
        </p:blipFill>
        <p:spPr>
          <a:xfrm>
            <a:off x="1213496" y="1597343"/>
            <a:ext cx="9765007" cy="42818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E3EA57-75F9-973C-D69E-5EA00ADABFBA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F49828D3-ECB6-1741-6A48-2AAF48464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4206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6FAF1-FD46-90AF-D164-3FC5F70A3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57366-77E2-8123-A630-6D7BABC23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INPUT – OUTPUT DESCRIPTION</a:t>
            </a:r>
          </a:p>
        </p:txBody>
      </p:sp>
      <p:pic>
        <p:nvPicPr>
          <p:cNvPr id="9" name="Content Placeholder 8" descr="A white table with black text&#10;&#10;AI-generated content may be incorrect.">
            <a:extLst>
              <a:ext uri="{FF2B5EF4-FFF2-40B4-BE49-F238E27FC236}">
                <a16:creationId xmlns:a16="http://schemas.microsoft.com/office/drawing/2014/main" id="{4272C563-6552-689A-C305-369D36F4AB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02726"/>
            <a:ext cx="10515600" cy="3526216"/>
          </a:xfr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A6FEE6-61EB-B9A0-5732-4BE43BDC9EA2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002DE62B-A017-BD07-A383-36E256DDF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0ADEC7-E3AC-ADB9-4184-D4B5DCAA9381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38539563-3689-4BB5-C3C5-5915C6246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5889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3D6B6-6F0F-9F56-0C85-344094388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A4BBE-47D6-F775-71D1-2F3F2316F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INPUT – OUTPUT DESCRIPTION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00A3942-4587-22C3-29B8-0DED65089FDA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EF0705FD-2893-5B3D-739F-C7A296D51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pic>
        <p:nvPicPr>
          <p:cNvPr id="3" name="Picture 2" descr="A white table with black text&#10;&#10;AI-generated content may be incorrect.">
            <a:extLst>
              <a:ext uri="{FF2B5EF4-FFF2-40B4-BE49-F238E27FC236}">
                <a16:creationId xmlns:a16="http://schemas.microsoft.com/office/drawing/2014/main" id="{29E4FFA9-38B3-00EC-146D-E13746EF5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081" y="1695721"/>
            <a:ext cx="10523838" cy="29105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C3BB09-2044-A427-AB4A-4604E482743E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782A832D-0E43-4FBE-41F1-4F4B8E4E3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0971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E7386-5E8F-FBAD-98B6-0A6A0D623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D4D58-7D97-1067-A356-525FAC413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INPUT – OUTPUT DESCRIPTION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BEDC10-5028-A9D2-022C-73C46DCBF22D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EAEF5503-B407-B706-72DE-2DB684096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pic>
        <p:nvPicPr>
          <p:cNvPr id="7" name="Picture 6" descr="A table with text on it&#10;&#10;AI-generated content may be incorrect.">
            <a:extLst>
              <a:ext uri="{FF2B5EF4-FFF2-40B4-BE49-F238E27FC236}">
                <a16:creationId xmlns:a16="http://schemas.microsoft.com/office/drawing/2014/main" id="{B0E79125-D1B1-0574-E0E6-33465FB710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59" t="125" r="128" b="47454"/>
          <a:stretch>
            <a:fillRect/>
          </a:stretch>
        </p:blipFill>
        <p:spPr>
          <a:xfrm>
            <a:off x="1023317" y="1694323"/>
            <a:ext cx="10145810" cy="45046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6FBEC4-0EE0-7D14-0112-225D7A7572CF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9820172F-CE7F-5A2E-682F-3D28C387B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33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4777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94DCA-BF1A-B61F-5BA3-DFA99D1B2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A3C28-46E7-44CE-75A6-781365EC8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INPUT – OUTPUT DESCRIPTION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72779F-3016-0F07-FCE2-916DE3BE9F4F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9F5E73B3-ACF9-8879-ED69-408AAEF08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pic>
        <p:nvPicPr>
          <p:cNvPr id="7" name="Picture 6" descr="A table with text on it&#10;&#10;AI-generated content may be incorrect.">
            <a:extLst>
              <a:ext uri="{FF2B5EF4-FFF2-40B4-BE49-F238E27FC236}">
                <a16:creationId xmlns:a16="http://schemas.microsoft.com/office/drawing/2014/main" id="{67CD53D6-CC2D-6FE4-C16E-EAFB125667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59" t="52083" r="128"/>
          <a:stretch>
            <a:fillRect/>
          </a:stretch>
        </p:blipFill>
        <p:spPr>
          <a:xfrm>
            <a:off x="837966" y="1719649"/>
            <a:ext cx="10516512" cy="42733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23BA9F-CFAB-B0E6-284E-1C6A8119E2CC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084477E2-2B57-AFE3-33B4-9C0BE6F1B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806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1B15B-7D54-5311-91CA-DDAA49203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2D339-CA41-6123-C951-CC60B3711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FUNCTIONAL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74B8-97CC-F776-6B8D-6B8F9E9F3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5430" y="1825625"/>
            <a:ext cx="6588370" cy="43161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rial"/>
                <a:cs typeface="Arial"/>
              </a:rPr>
              <a:t>Fetch stage</a:t>
            </a:r>
          </a:p>
          <a:p>
            <a:pPr marL="457200" indent="-457200"/>
            <a:r>
              <a:rPr lang="en-US" b="1" i="1" dirty="0">
                <a:latin typeface="Arial"/>
                <a:ea typeface="+mn-lt"/>
                <a:cs typeface="+mn-lt"/>
              </a:rPr>
              <a:t>PC</a:t>
            </a:r>
            <a:r>
              <a:rPr lang="en-US" i="1" dirty="0">
                <a:latin typeface="Arial"/>
                <a:ea typeface="+mn-lt"/>
                <a:cs typeface="+mn-lt"/>
              </a:rPr>
              <a:t> </a:t>
            </a:r>
            <a:r>
              <a:rPr lang="en-US" dirty="0">
                <a:latin typeface="Arial"/>
                <a:ea typeface="+mn-lt"/>
                <a:cs typeface="+mn-lt"/>
              </a:rPr>
              <a:t>selects</a:t>
            </a:r>
            <a:r>
              <a:rPr lang="en-US" b="1" i="1" dirty="0">
                <a:latin typeface="Arial"/>
                <a:ea typeface="+mn-lt"/>
                <a:cs typeface="+mn-lt"/>
              </a:rPr>
              <a:t> </a:t>
            </a:r>
            <a:r>
              <a:rPr lang="en-US" b="1" i="1" dirty="0">
                <a:latin typeface="Arial"/>
                <a:ea typeface="+mn-lt"/>
                <a:cs typeface="Arial"/>
              </a:rPr>
              <a:t>address</a:t>
            </a:r>
            <a:r>
              <a:rPr lang="en-US" dirty="0">
                <a:latin typeface="Arial"/>
                <a:ea typeface="+mn-lt"/>
                <a:cs typeface="+mn-lt"/>
              </a:rPr>
              <a:t> to be fetched from </a:t>
            </a:r>
            <a:r>
              <a:rPr lang="en-US" b="1" i="1" dirty="0">
                <a:latin typeface="Arial"/>
                <a:ea typeface="+mn-lt"/>
                <a:cs typeface="+mn-lt"/>
              </a:rPr>
              <a:t>Instruction Memory</a:t>
            </a:r>
            <a:r>
              <a:rPr lang="en-US" dirty="0">
                <a:latin typeface="Arial"/>
                <a:ea typeface="+mn-lt"/>
                <a:cs typeface="+mn-lt"/>
              </a:rPr>
              <a:t>.</a:t>
            </a:r>
            <a:endParaRPr lang="en-US" dirty="0">
              <a:latin typeface="Arial"/>
              <a:ea typeface="+mn-lt"/>
              <a:cs typeface="Arial" panose="020B0604020202020204" pitchFamily="34" charset="0"/>
            </a:endParaRPr>
          </a:p>
          <a:p>
            <a:pPr marL="457200" indent="-457200"/>
            <a:r>
              <a:rPr lang="en-US" i="1" dirty="0">
                <a:latin typeface="Arial"/>
                <a:ea typeface="+mn-lt"/>
                <a:cs typeface="+mn-lt"/>
              </a:rPr>
              <a:t>Retrieved </a:t>
            </a:r>
            <a:r>
              <a:rPr lang="en-US" b="1" i="1" dirty="0">
                <a:latin typeface="Arial"/>
                <a:ea typeface="+mn-lt"/>
                <a:cs typeface="+mn-lt"/>
              </a:rPr>
              <a:t>instruction</a:t>
            </a:r>
            <a:r>
              <a:rPr lang="en-US" dirty="0">
                <a:latin typeface="Arial"/>
                <a:ea typeface="+mn-lt"/>
                <a:cs typeface="+mn-lt"/>
              </a:rPr>
              <a:t> is </a:t>
            </a:r>
            <a:r>
              <a:rPr lang="en-US" b="1" i="1" dirty="0">
                <a:latin typeface="Arial"/>
                <a:ea typeface="+mn-lt"/>
                <a:cs typeface="+mn-lt"/>
              </a:rPr>
              <a:t>passed to Decode stage</a:t>
            </a:r>
            <a:r>
              <a:rPr lang="en-US" dirty="0">
                <a:latin typeface="Arial"/>
                <a:ea typeface="+mn-lt"/>
                <a:cs typeface="+mn-lt"/>
              </a:rPr>
              <a:t> via </a:t>
            </a:r>
            <a:r>
              <a:rPr lang="en-US" b="1" i="1" dirty="0">
                <a:latin typeface="Arial"/>
                <a:ea typeface="+mn-lt"/>
                <a:cs typeface="+mn-lt"/>
              </a:rPr>
              <a:t>pipeline register</a:t>
            </a:r>
            <a:r>
              <a:rPr lang="en-US" dirty="0">
                <a:latin typeface="Arial"/>
                <a:ea typeface="+mn-lt"/>
                <a:cs typeface="+mn-lt"/>
              </a:rPr>
              <a:t>.</a:t>
            </a:r>
            <a:endParaRPr lang="en-US" dirty="0">
              <a:latin typeface="Arial"/>
              <a:ea typeface="+mn-lt"/>
              <a:cs typeface="Arial" panose="020B0604020202020204" pitchFamily="34" charset="0"/>
            </a:endParaRPr>
          </a:p>
          <a:p>
            <a:pPr marL="457200" indent="-457200"/>
            <a:r>
              <a:rPr lang="en-US" dirty="0">
                <a:latin typeface="Arial"/>
                <a:ea typeface="+mn-lt"/>
                <a:cs typeface="+mn-lt"/>
              </a:rPr>
              <a:t>Simultaneously, </a:t>
            </a:r>
            <a:r>
              <a:rPr lang="en-US" b="1" i="1" dirty="0">
                <a:latin typeface="Arial"/>
                <a:ea typeface="+mn-lt"/>
                <a:cs typeface="+mn-lt"/>
              </a:rPr>
              <a:t>PC + 4</a:t>
            </a:r>
            <a:r>
              <a:rPr lang="en-US" i="1" dirty="0">
                <a:latin typeface="Arial"/>
                <a:ea typeface="+mn-lt"/>
                <a:cs typeface="+mn-lt"/>
              </a:rPr>
              <a:t> </a:t>
            </a:r>
            <a:r>
              <a:rPr lang="en-US" dirty="0">
                <a:latin typeface="Arial"/>
                <a:ea typeface="+mn-lt"/>
                <a:cs typeface="+mn-lt"/>
              </a:rPr>
              <a:t>is computed using </a:t>
            </a:r>
            <a:r>
              <a:rPr lang="en-US" b="1" i="1" dirty="0">
                <a:latin typeface="Arial"/>
                <a:ea typeface="+mn-lt"/>
                <a:cs typeface="+mn-lt"/>
              </a:rPr>
              <a:t>adder</a:t>
            </a:r>
            <a:r>
              <a:rPr lang="en-US" dirty="0">
                <a:latin typeface="Arial"/>
                <a:ea typeface="+mn-lt"/>
                <a:cs typeface="+mn-lt"/>
              </a:rPr>
              <a:t> and </a:t>
            </a:r>
            <a:r>
              <a:rPr lang="en-US" b="1" i="1" dirty="0">
                <a:latin typeface="Arial"/>
                <a:ea typeface="+mn-lt"/>
                <a:cs typeface="+mn-lt"/>
              </a:rPr>
              <a:t>forwarded</a:t>
            </a:r>
            <a:r>
              <a:rPr lang="en-US" dirty="0">
                <a:latin typeface="Arial"/>
                <a:ea typeface="+mn-lt"/>
                <a:cs typeface="+mn-lt"/>
              </a:rPr>
              <a:t> to support control transfer instructions.</a:t>
            </a:r>
            <a:endParaRPr lang="en-US" dirty="0">
              <a:latin typeface="Arial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768A3D-7D16-AC76-DEA7-C574A9CEC286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946BC3C0-3DF7-C779-739E-24A7A457F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pic>
        <p:nvPicPr>
          <p:cNvPr id="8" name="Picture 7" descr="A diagram of a machine">
            <a:extLst>
              <a:ext uri="{FF2B5EF4-FFF2-40B4-BE49-F238E27FC236}">
                <a16:creationId xmlns:a16="http://schemas.microsoft.com/office/drawing/2014/main" id="{B1DAF11E-4295-DCAF-3B4D-3C18E35C29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85" t="35848" r="74478" b="5477"/>
          <a:stretch>
            <a:fillRect/>
          </a:stretch>
        </p:blipFill>
        <p:spPr>
          <a:xfrm>
            <a:off x="837666" y="1821678"/>
            <a:ext cx="3757086" cy="42960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A31106-0EB4-2E11-E88E-A4E7A1D409C9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9493D721-53A0-0EF1-5BF3-D72D543D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35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0953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60407-4264-BA61-B9AB-27F441983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1EF44-B686-42EA-7F48-686E6DBD0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FUNCTIONAL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AC818-A63F-EEE6-739B-7774EB44D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5430" y="1825625"/>
            <a:ext cx="6588370" cy="43161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rial"/>
                <a:cs typeface="Arial"/>
              </a:rPr>
              <a:t>Decode stage</a:t>
            </a:r>
          </a:p>
          <a:p>
            <a:pPr marL="457200" indent="-457200"/>
            <a:r>
              <a:rPr lang="en-US" b="1" i="1" dirty="0">
                <a:latin typeface="Arial"/>
                <a:ea typeface="+mn-lt"/>
                <a:cs typeface="+mn-lt"/>
              </a:rPr>
              <a:t>Instruction</a:t>
            </a:r>
            <a:r>
              <a:rPr lang="en-US" dirty="0">
                <a:latin typeface="Arial"/>
                <a:ea typeface="+mn-lt"/>
                <a:cs typeface="+mn-lt"/>
              </a:rPr>
              <a:t> is </a:t>
            </a:r>
            <a:r>
              <a:rPr lang="en-US" b="1" i="1" dirty="0">
                <a:latin typeface="Arial"/>
                <a:ea typeface="+mn-lt"/>
                <a:cs typeface="+mn-lt"/>
              </a:rPr>
              <a:t>decoded</a:t>
            </a:r>
            <a:r>
              <a:rPr lang="en-US" dirty="0">
                <a:latin typeface="Arial"/>
                <a:ea typeface="+mn-lt"/>
                <a:cs typeface="+mn-lt"/>
              </a:rPr>
              <a:t> to </a:t>
            </a:r>
            <a:r>
              <a:rPr lang="en-US" b="1" i="1" dirty="0">
                <a:latin typeface="Arial"/>
                <a:ea typeface="+mn-lt"/>
                <a:cs typeface="+mn-lt"/>
              </a:rPr>
              <a:t>extract</a:t>
            </a:r>
            <a:r>
              <a:rPr lang="en-US" dirty="0">
                <a:latin typeface="Arial"/>
                <a:ea typeface="+mn-lt"/>
                <a:cs typeface="+mn-lt"/>
              </a:rPr>
              <a:t> opcode, funct3, funct7, Rd, Rs1, Rs2, and immediate. </a:t>
            </a:r>
            <a:endParaRPr lang="en-US" dirty="0">
              <a:latin typeface="Arial"/>
              <a:ea typeface="+mn-lt"/>
              <a:cs typeface="Arial" panose="020B0604020202020204" pitchFamily="34" charset="0"/>
            </a:endParaRPr>
          </a:p>
          <a:p>
            <a:pPr marL="457200" indent="-457200"/>
            <a:r>
              <a:rPr lang="en-US" b="1" i="1" dirty="0">
                <a:latin typeface="Arial"/>
                <a:ea typeface="+mn-lt"/>
                <a:cs typeface="+mn-lt"/>
              </a:rPr>
              <a:t>Register File</a:t>
            </a:r>
            <a:r>
              <a:rPr lang="en-US" i="1" dirty="0">
                <a:latin typeface="Arial"/>
                <a:ea typeface="+mn-lt"/>
                <a:cs typeface="+mn-lt"/>
              </a:rPr>
              <a:t> </a:t>
            </a:r>
            <a:r>
              <a:rPr lang="en-US" dirty="0">
                <a:latin typeface="Arial"/>
                <a:ea typeface="+mn-lt"/>
                <a:cs typeface="+mn-lt"/>
              </a:rPr>
              <a:t>provides </a:t>
            </a:r>
            <a:r>
              <a:rPr lang="en-US" b="1" i="1" dirty="0">
                <a:latin typeface="Arial"/>
                <a:ea typeface="+mn-lt"/>
                <a:cs typeface="+mn-lt"/>
              </a:rPr>
              <a:t>source register values</a:t>
            </a:r>
            <a:r>
              <a:rPr lang="en-US" dirty="0">
                <a:latin typeface="Arial"/>
                <a:ea typeface="+mn-lt"/>
                <a:cs typeface="+mn-lt"/>
              </a:rPr>
              <a:t> based on Rs1D, Rs2D address. </a:t>
            </a:r>
            <a:endParaRPr lang="en-US" dirty="0">
              <a:latin typeface="Arial"/>
              <a:ea typeface="+mn-lt"/>
              <a:cs typeface="Arial" panose="020B0604020202020204" pitchFamily="34" charset="0"/>
            </a:endParaRPr>
          </a:p>
          <a:p>
            <a:pPr marL="457200" indent="-457200"/>
            <a:r>
              <a:rPr lang="en-US" b="1" i="1" dirty="0">
                <a:latin typeface="Arial"/>
                <a:ea typeface="+mn-lt"/>
                <a:cs typeface="+mn-lt"/>
              </a:rPr>
              <a:t>Immediate Extender</a:t>
            </a:r>
            <a:r>
              <a:rPr lang="en-US" dirty="0">
                <a:latin typeface="Arial"/>
                <a:ea typeface="+mn-lt"/>
                <a:cs typeface="+mn-lt"/>
              </a:rPr>
              <a:t>, controlled by </a:t>
            </a:r>
            <a:r>
              <a:rPr lang="en-US" dirty="0" err="1">
                <a:latin typeface="Arial"/>
                <a:ea typeface="+mn-lt"/>
                <a:cs typeface="+mn-lt"/>
              </a:rPr>
              <a:t>ImmSrcD</a:t>
            </a:r>
            <a:r>
              <a:rPr lang="en-US" dirty="0">
                <a:latin typeface="Arial"/>
                <a:ea typeface="+mn-lt"/>
                <a:cs typeface="+mn-lt"/>
              </a:rPr>
              <a:t>, generates </a:t>
            </a:r>
            <a:r>
              <a:rPr lang="en-US" b="1" i="1" dirty="0">
                <a:latin typeface="Arial"/>
                <a:ea typeface="+mn-lt"/>
                <a:cs typeface="+mn-lt"/>
              </a:rPr>
              <a:t>extended immediate value</a:t>
            </a:r>
            <a:r>
              <a:rPr lang="en-US" dirty="0">
                <a:latin typeface="Arial"/>
                <a:ea typeface="+mn-lt"/>
                <a:cs typeface="+mn-lt"/>
              </a:rPr>
              <a:t>.</a:t>
            </a:r>
            <a:endParaRPr lang="en-US" dirty="0">
              <a:latin typeface="Arial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A8AE64C-9F23-4186-5E31-D8C0D637BF6B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49D79292-5B54-A2FF-2047-93832FE03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pic>
        <p:nvPicPr>
          <p:cNvPr id="9" name="Picture 8" descr="A diagram of a machine">
            <a:extLst>
              <a:ext uri="{FF2B5EF4-FFF2-40B4-BE49-F238E27FC236}">
                <a16:creationId xmlns:a16="http://schemas.microsoft.com/office/drawing/2014/main" id="{D5F6217C-6EB9-7657-5539-E1BA7B43B0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350" t="38375" r="56132" b="5375"/>
          <a:stretch>
            <a:fillRect/>
          </a:stretch>
        </p:blipFill>
        <p:spPr>
          <a:xfrm>
            <a:off x="837077" y="1830607"/>
            <a:ext cx="3700186" cy="4299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F18584-0D1B-9980-0BE1-38F7ABF5FBA4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33706ACA-EA0B-FBE5-861C-64B9F78C5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3115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0E166-87C0-17E1-38C4-2543C08ED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CBCC0-8486-7A30-3B8A-877FCCCB1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FUNCTIONAL DESCRIPTION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AC549CB-1D25-2FAE-8735-94E68A0E1CAD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18FE986D-6F96-F24B-591F-52661A90B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pic>
        <p:nvPicPr>
          <p:cNvPr id="10" name="Picture 9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6D08BB11-3EC4-4689-AFE9-64E7157CB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96"/>
            <a:ext cx="10515600" cy="22083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F45BBA-E95E-F972-451B-3183B2915DF5}"/>
              </a:ext>
            </a:extLst>
          </p:cNvPr>
          <p:cNvSpPr txBox="1"/>
          <p:nvPr/>
        </p:nvSpPr>
        <p:spPr>
          <a:xfrm>
            <a:off x="839489" y="4125349"/>
            <a:ext cx="10508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latin typeface="Arial"/>
                <a:cs typeface="Arial"/>
              </a:rPr>
              <a:t>Immediate extender truth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5260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95F95-72FE-73E6-F8B6-1A059A214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0DC1F-CBB1-EBAF-DE05-E7F51ADB8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FUNCTIONAL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E397B-C4C1-1385-C868-27657F3A2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0839" y="1825625"/>
            <a:ext cx="5922961" cy="42947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rial"/>
                <a:cs typeface="Arial"/>
              </a:rPr>
              <a:t>Decode stage</a:t>
            </a:r>
          </a:p>
          <a:p>
            <a:pPr marL="457200" indent="-457200"/>
            <a:r>
              <a:rPr lang="en-US" b="1" i="1" dirty="0">
                <a:latin typeface="Arial"/>
                <a:ea typeface="+mn-lt"/>
                <a:cs typeface="+mn-lt"/>
              </a:rPr>
              <a:t>Main Decoder</a:t>
            </a:r>
            <a:r>
              <a:rPr lang="en-US" i="1" dirty="0">
                <a:latin typeface="Arial"/>
                <a:ea typeface="+mn-lt"/>
                <a:cs typeface="+mn-lt"/>
              </a:rPr>
              <a:t> </a:t>
            </a:r>
            <a:r>
              <a:rPr lang="en-US" dirty="0">
                <a:latin typeface="Arial"/>
                <a:ea typeface="+mn-lt"/>
                <a:cs typeface="+mn-lt"/>
              </a:rPr>
              <a:t>uses opcode to generate </a:t>
            </a:r>
            <a:r>
              <a:rPr lang="en-US" b="1" i="1" dirty="0">
                <a:latin typeface="Arial"/>
                <a:ea typeface="+mn-lt"/>
                <a:cs typeface="+mn-lt"/>
              </a:rPr>
              <a:t>control signals</a:t>
            </a:r>
            <a:r>
              <a:rPr lang="en-US" dirty="0">
                <a:latin typeface="Arial"/>
                <a:ea typeface="+mn-lt"/>
                <a:cs typeface="+mn-lt"/>
              </a:rPr>
              <a:t>: register write enable, memory write enable, ALU operation selector, result source, and branch/jump indicators. </a:t>
            </a:r>
            <a:endParaRPr lang="en-US" dirty="0">
              <a:latin typeface="Arial"/>
              <a:ea typeface="+mn-lt"/>
              <a:cs typeface="Arial" panose="020B0604020202020204" pitchFamily="34" charset="0"/>
            </a:endParaRPr>
          </a:p>
          <a:p>
            <a:pPr marL="457200" indent="-457200"/>
            <a:r>
              <a:rPr lang="en-US" b="1" i="1" dirty="0">
                <a:latin typeface="Arial"/>
                <a:ea typeface="+mn-lt"/>
                <a:cs typeface="+mn-lt"/>
              </a:rPr>
              <a:t>ALU Decoder</a:t>
            </a:r>
            <a:r>
              <a:rPr lang="en-US" i="1" dirty="0">
                <a:latin typeface="Arial"/>
                <a:ea typeface="+mn-lt"/>
                <a:cs typeface="+mn-lt"/>
              </a:rPr>
              <a:t> </a:t>
            </a:r>
            <a:r>
              <a:rPr lang="en-US" dirty="0">
                <a:latin typeface="Arial"/>
                <a:ea typeface="+mn-lt"/>
                <a:cs typeface="+mn-lt"/>
              </a:rPr>
              <a:t>further decodes </a:t>
            </a:r>
            <a:r>
              <a:rPr lang="en-US" b="1" i="1" dirty="0">
                <a:latin typeface="Arial"/>
                <a:ea typeface="+mn-lt"/>
                <a:cs typeface="+mn-lt"/>
              </a:rPr>
              <a:t>ALU operation</a:t>
            </a:r>
            <a:r>
              <a:rPr lang="en-US" i="1" dirty="0">
                <a:latin typeface="Arial"/>
                <a:ea typeface="+mn-lt"/>
                <a:cs typeface="+mn-lt"/>
              </a:rPr>
              <a:t> </a:t>
            </a:r>
            <a:r>
              <a:rPr lang="en-US" dirty="0">
                <a:latin typeface="Arial"/>
                <a:ea typeface="+mn-lt"/>
                <a:cs typeface="+mn-lt"/>
              </a:rPr>
              <a:t>from the </a:t>
            </a:r>
            <a:r>
              <a:rPr lang="en-US" dirty="0" err="1">
                <a:latin typeface="Arial"/>
                <a:ea typeface="+mn-lt"/>
                <a:cs typeface="+mn-lt"/>
              </a:rPr>
              <a:t>ALUop</a:t>
            </a:r>
            <a:r>
              <a:rPr lang="en-US" dirty="0">
                <a:latin typeface="Arial"/>
                <a:ea typeface="+mn-lt"/>
                <a:cs typeface="+mn-lt"/>
              </a:rPr>
              <a:t>, funct3, and funct7 fields.</a:t>
            </a:r>
            <a:endParaRPr lang="en-US" dirty="0">
              <a:latin typeface="Arial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B24BE5-D6EF-2320-A2AA-7B5D2D0C4538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A3FA003F-965F-9EF6-C12B-C9D708F86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pic>
        <p:nvPicPr>
          <p:cNvPr id="8" name="Picture 7" descr="A diagram of a control unit&#10;&#10;AI-generated content may be incorrect.">
            <a:extLst>
              <a:ext uri="{FF2B5EF4-FFF2-40B4-BE49-F238E27FC236}">
                <a16:creationId xmlns:a16="http://schemas.microsoft.com/office/drawing/2014/main" id="{62B728F6-018B-A56B-71B3-61F504E1FD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759" r="-234" b="2032"/>
          <a:stretch>
            <a:fillRect/>
          </a:stretch>
        </p:blipFill>
        <p:spPr>
          <a:xfrm>
            <a:off x="835098" y="1697793"/>
            <a:ext cx="4579836" cy="44249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4A76C4-0C0D-86F3-C2B0-4531A7BCA137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C9158BD4-6105-3DAD-92CF-1CA1E23BE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6287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63B98-53CF-5174-0B29-7AC8BA2D1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22385-AA13-165B-2A24-D5A7C3516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FUNCTIONAL DESCRIPTION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E6404E-5702-3693-0B61-F0C8E4184DD9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BB358F47-0017-993F-835B-89AC7BC46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620AA4-8C50-47DF-91AD-4A3F5A078977}"/>
              </a:ext>
            </a:extLst>
          </p:cNvPr>
          <p:cNvSpPr txBox="1"/>
          <p:nvPr/>
        </p:nvSpPr>
        <p:spPr>
          <a:xfrm>
            <a:off x="839489" y="5496949"/>
            <a:ext cx="10508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latin typeface="Arial"/>
                <a:cs typeface="Arial"/>
              </a:rPr>
              <a:t>Main Decoder truth table</a:t>
            </a:r>
            <a:endParaRPr lang="en-US" dirty="0"/>
          </a:p>
        </p:txBody>
      </p:sp>
      <p:pic>
        <p:nvPicPr>
          <p:cNvPr id="3" name="Picture 2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3B28291D-B5D0-5094-7707-893913898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7906"/>
            <a:ext cx="10515600" cy="35679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6F31F9-C84D-B521-375C-72C8C0BEAB1E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53852A61-A11C-06C0-2DCA-35CF36C39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39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777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2D4E5-9751-3BFC-43BE-4FE47696D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BE6C6-9E1B-37C8-28B8-9CE6D87AA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ED7D2-2BAE-FBD9-F328-1368A966B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b="1" dirty="0">
                <a:latin typeface="Arial"/>
                <a:ea typeface="+mn-lt"/>
                <a:cs typeface="+mn-lt"/>
              </a:rPr>
              <a:t>Motivation for choosing the project</a:t>
            </a:r>
            <a:endParaRPr lang="en-US" dirty="0">
              <a:latin typeface="Arial"/>
              <a:cs typeface="Arial"/>
            </a:endParaRPr>
          </a:p>
          <a:p>
            <a:pPr>
              <a:buFont typeface="Arial"/>
            </a:pPr>
            <a:r>
              <a:rPr lang="en-US" dirty="0">
                <a:latin typeface="Arial"/>
                <a:ea typeface="+mn-lt"/>
                <a:cs typeface="+mn-lt"/>
              </a:rPr>
              <a:t>Gain </a:t>
            </a:r>
            <a:r>
              <a:rPr lang="en-US" b="1" i="1" dirty="0">
                <a:latin typeface="Arial"/>
                <a:ea typeface="+mn-lt"/>
                <a:cs typeface="+mn-lt"/>
              </a:rPr>
              <a:t>experience</a:t>
            </a:r>
            <a:r>
              <a:rPr lang="en-US" dirty="0">
                <a:latin typeface="Arial"/>
                <a:ea typeface="+mn-lt"/>
                <a:cs typeface="+mn-lt"/>
              </a:rPr>
              <a:t> in designing a </a:t>
            </a:r>
            <a:r>
              <a:rPr lang="en-US" b="1" i="1" dirty="0">
                <a:latin typeface="Arial"/>
                <a:ea typeface="+mn-lt"/>
                <a:cs typeface="+mn-lt"/>
              </a:rPr>
              <a:t>RISC-V pipelined processor</a:t>
            </a:r>
            <a:r>
              <a:rPr lang="en-US" dirty="0">
                <a:latin typeface="Arial"/>
                <a:ea typeface="+mn-lt"/>
                <a:cs typeface="+mn-lt"/>
              </a:rPr>
              <a:t> to deepen </a:t>
            </a:r>
            <a:r>
              <a:rPr lang="en-US" b="1" i="1" dirty="0">
                <a:latin typeface="Arial"/>
                <a:ea typeface="+mn-lt"/>
                <a:cs typeface="+mn-lt"/>
              </a:rPr>
              <a:t>understanding</a:t>
            </a:r>
            <a:r>
              <a:rPr lang="en-US" dirty="0">
                <a:latin typeface="Arial"/>
                <a:ea typeface="+mn-lt"/>
                <a:cs typeface="+mn-lt"/>
              </a:rPr>
              <a:t> of </a:t>
            </a:r>
            <a:r>
              <a:rPr lang="en-US" b="1" i="1" dirty="0">
                <a:latin typeface="Arial"/>
                <a:ea typeface="+mn-lt"/>
                <a:cs typeface="+mn-lt"/>
              </a:rPr>
              <a:t>processor microarchitecture</a:t>
            </a:r>
            <a:r>
              <a:rPr lang="en-US" dirty="0">
                <a:latin typeface="Arial"/>
                <a:ea typeface="+mn-lt"/>
                <a:cs typeface="+mn-lt"/>
              </a:rPr>
              <a:t>.</a:t>
            </a:r>
            <a:endParaRPr lang="en-US" dirty="0">
              <a:latin typeface="Arial"/>
              <a:cs typeface="Arial"/>
            </a:endParaRPr>
          </a:p>
          <a:p>
            <a:pPr>
              <a:buFont typeface="Arial"/>
            </a:pPr>
            <a:r>
              <a:rPr lang="en-US" dirty="0">
                <a:latin typeface="Arial"/>
                <a:ea typeface="+mn-lt"/>
                <a:cs typeface="+mn-lt"/>
              </a:rPr>
              <a:t>Enhance </a:t>
            </a:r>
            <a:r>
              <a:rPr lang="en-US" b="1" i="1" dirty="0">
                <a:latin typeface="Arial"/>
                <a:ea typeface="+mn-lt"/>
                <a:cs typeface="+mn-lt"/>
              </a:rPr>
              <a:t>skills</a:t>
            </a:r>
            <a:r>
              <a:rPr lang="en-US" dirty="0">
                <a:latin typeface="Arial"/>
                <a:ea typeface="+mn-lt"/>
                <a:cs typeface="+mn-lt"/>
              </a:rPr>
              <a:t> in </a:t>
            </a:r>
            <a:r>
              <a:rPr lang="en-US" b="1" i="1" dirty="0">
                <a:latin typeface="Arial"/>
                <a:ea typeface="+mn-lt"/>
                <a:cs typeface="+mn-lt"/>
              </a:rPr>
              <a:t>digital design </a:t>
            </a:r>
            <a:r>
              <a:rPr lang="en-US" dirty="0">
                <a:latin typeface="Arial"/>
                <a:ea typeface="+mn-lt"/>
                <a:cs typeface="+mn-lt"/>
              </a:rPr>
              <a:t>using System Verilog, </a:t>
            </a:r>
            <a:r>
              <a:rPr lang="en-US" dirty="0" err="1">
                <a:latin typeface="Arial"/>
                <a:ea typeface="+mn-lt"/>
                <a:cs typeface="+mn-lt"/>
              </a:rPr>
              <a:t>Verilator</a:t>
            </a:r>
            <a:r>
              <a:rPr lang="en-US" dirty="0">
                <a:latin typeface="Arial"/>
                <a:ea typeface="+mn-lt"/>
                <a:cs typeface="+mn-lt"/>
              </a:rPr>
              <a:t>, </a:t>
            </a:r>
            <a:r>
              <a:rPr lang="en-US" dirty="0" err="1">
                <a:latin typeface="Arial"/>
                <a:ea typeface="+mn-lt"/>
                <a:cs typeface="+mn-lt"/>
              </a:rPr>
              <a:t>GTKWave</a:t>
            </a:r>
            <a:r>
              <a:rPr lang="en-US" dirty="0">
                <a:latin typeface="Arial"/>
                <a:ea typeface="+mn-lt"/>
                <a:cs typeface="+mn-lt"/>
              </a:rPr>
              <a:t>, and Quartus Prime.</a:t>
            </a:r>
            <a:endParaRPr lang="en-US" dirty="0">
              <a:latin typeface="Arial"/>
              <a:cs typeface="Arial"/>
            </a:endParaRPr>
          </a:p>
          <a:p>
            <a:pPr>
              <a:buFont typeface="Arial"/>
            </a:pPr>
            <a:r>
              <a:rPr lang="en-US" dirty="0">
                <a:latin typeface="Arial"/>
                <a:ea typeface="+mn-lt"/>
                <a:cs typeface="+mn-lt"/>
              </a:rPr>
              <a:t>Align with </a:t>
            </a:r>
            <a:r>
              <a:rPr lang="en-US" b="1" i="1" dirty="0">
                <a:latin typeface="Arial"/>
                <a:ea typeface="+mn-lt"/>
                <a:cs typeface="+mn-lt"/>
              </a:rPr>
              <a:t>career orientation</a:t>
            </a:r>
            <a:r>
              <a:rPr lang="en-US" dirty="0">
                <a:latin typeface="Arial"/>
                <a:ea typeface="+mn-lt"/>
                <a:cs typeface="+mn-lt"/>
              </a:rPr>
              <a:t> in </a:t>
            </a:r>
            <a:r>
              <a:rPr lang="en-US" b="1" i="1" dirty="0">
                <a:latin typeface="Arial"/>
                <a:ea typeface="+mn-lt"/>
                <a:cs typeface="+mn-lt"/>
              </a:rPr>
              <a:t>IC design and verification</a:t>
            </a:r>
            <a:r>
              <a:rPr lang="en-US" dirty="0">
                <a:latin typeface="Arial"/>
                <a:ea typeface="+mn-lt"/>
                <a:cs typeface="+mn-lt"/>
              </a:rPr>
              <a:t>.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AA76573-28DC-2DDE-B722-8C19E6302E8F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0" name="Picture 9" descr="A blue and white logo&#10;&#10;AI-generated content may be incorrect.">
            <a:extLst>
              <a:ext uri="{FF2B5EF4-FFF2-40B4-BE49-F238E27FC236}">
                <a16:creationId xmlns:a16="http://schemas.microsoft.com/office/drawing/2014/main" id="{7133F4D5-1073-ABC1-0133-207E81679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9E6C1B-7C07-60E0-8142-47D0A69F5FB0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FE1D15DA-F900-155C-D40A-F3C3DE395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1680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33E9D-AC4F-D8E7-1807-0E99D2410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FB97-0856-D0B6-15B7-12AC1772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FUNCTIONAL DESCRIPTION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108ED2C-0DFB-2618-FBF5-EFFA65E97A83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F19E37AD-5E99-3E90-92B3-5101F67B0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32AD93-3A4C-6B18-6FAD-C2550476A72C}"/>
              </a:ext>
            </a:extLst>
          </p:cNvPr>
          <p:cNvSpPr txBox="1"/>
          <p:nvPr/>
        </p:nvSpPr>
        <p:spPr>
          <a:xfrm>
            <a:off x="839489" y="5870329"/>
            <a:ext cx="10508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latin typeface="Arial"/>
                <a:cs typeface="Arial"/>
              </a:rPr>
              <a:t>ALU Decoder truth table</a:t>
            </a:r>
            <a:endParaRPr lang="en-US" dirty="0"/>
          </a:p>
        </p:txBody>
      </p:sp>
      <p:pic>
        <p:nvPicPr>
          <p:cNvPr id="7" name="Picture 6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6989D006-5742-19C0-B55C-878A2C5C7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540" y="1837724"/>
            <a:ext cx="8122920" cy="39445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201AE1-8E84-A887-82D2-DEF40DC251EE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9E3DF377-14E2-0E4B-FF17-E8E009AC7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1752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B4BCB-09FF-039D-0644-1C2DCFFC6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18576-99CA-5BE6-EEB7-51F94D119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FUNCTIONAL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81B7E-A711-18FB-D321-40DCCDB1F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0839" y="1825625"/>
            <a:ext cx="5922961" cy="42947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rial"/>
                <a:cs typeface="Arial"/>
              </a:rPr>
              <a:t>Decode stage</a:t>
            </a:r>
          </a:p>
          <a:p>
            <a:pPr marL="457200" indent="-457200"/>
            <a:r>
              <a:rPr lang="en-US" b="1" i="1" dirty="0">
                <a:latin typeface="Arial"/>
                <a:ea typeface="+mn-lt"/>
                <a:cs typeface="+mn-lt"/>
              </a:rPr>
              <a:t>Environment Unit</a:t>
            </a:r>
            <a:r>
              <a:rPr lang="en-US" i="1" dirty="0">
                <a:latin typeface="Arial"/>
                <a:ea typeface="+mn-lt"/>
                <a:cs typeface="+mn-lt"/>
              </a:rPr>
              <a:t> </a:t>
            </a:r>
            <a:r>
              <a:rPr lang="en-US" dirty="0">
                <a:latin typeface="Arial"/>
                <a:ea typeface="+mn-lt"/>
                <a:cs typeface="+mn-lt"/>
              </a:rPr>
              <a:t>(EU) computes </a:t>
            </a:r>
            <a:r>
              <a:rPr lang="en-US" b="1" i="1" dirty="0" err="1">
                <a:latin typeface="Arial"/>
                <a:ea typeface="+mn-lt"/>
                <a:cs typeface="+mn-lt"/>
              </a:rPr>
              <a:t>ecall</a:t>
            </a:r>
            <a:r>
              <a:rPr lang="en-US" b="1" i="1" dirty="0">
                <a:latin typeface="Arial"/>
                <a:ea typeface="+mn-lt"/>
                <a:cs typeface="+mn-lt"/>
              </a:rPr>
              <a:t>/</a:t>
            </a:r>
            <a:r>
              <a:rPr lang="en-US" b="1" i="1" dirty="0" err="1">
                <a:latin typeface="Arial"/>
                <a:ea typeface="+mn-lt"/>
                <a:cs typeface="+mn-lt"/>
              </a:rPr>
              <a:t>ebreak</a:t>
            </a:r>
            <a:r>
              <a:rPr lang="en-US" b="1" i="1" dirty="0">
                <a:latin typeface="Arial"/>
                <a:ea typeface="+mn-lt"/>
                <a:cs typeface="+mn-lt"/>
              </a:rPr>
              <a:t> </a:t>
            </a:r>
            <a:r>
              <a:rPr lang="en-US" dirty="0">
                <a:latin typeface="Arial"/>
                <a:ea typeface="+mn-lt"/>
                <a:cs typeface="+mn-lt"/>
              </a:rPr>
              <a:t>output signal from funct12.</a:t>
            </a:r>
            <a:endParaRPr lang="en-US" dirty="0">
              <a:latin typeface="Arial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C2C980-ABD9-1005-3573-17EE4D20CDA6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6932C393-B823-C01C-AF08-9FD2394EE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pic>
        <p:nvPicPr>
          <p:cNvPr id="8" name="Picture 7" descr="A diagram of a control unit&#10;&#10;AI-generated content may be incorrect.">
            <a:extLst>
              <a:ext uri="{FF2B5EF4-FFF2-40B4-BE49-F238E27FC236}">
                <a16:creationId xmlns:a16="http://schemas.microsoft.com/office/drawing/2014/main" id="{067E2EBE-AF8F-B3FC-843B-60481F39B3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759" r="-234" b="2032"/>
          <a:stretch>
            <a:fillRect/>
          </a:stretch>
        </p:blipFill>
        <p:spPr>
          <a:xfrm>
            <a:off x="835098" y="1697793"/>
            <a:ext cx="4579836" cy="44249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BFBAAD-6024-DBCD-FB62-50B640BCCE21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19679742-4EF9-D50C-204D-BA221F16A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41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3713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B9AA4-BBF1-90A9-DE80-E9CA27C95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6495B-AAB3-22A5-EF50-195590A2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FUNCTIONAL DESCRIPTION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B853E3D-64B3-3429-8153-98997A6E2B21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5BAFFB8C-58EF-0D6A-14C2-CFA54ED4C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6CED70-90F1-986F-DE9C-9A51FEFE6196}"/>
              </a:ext>
            </a:extLst>
          </p:cNvPr>
          <p:cNvSpPr txBox="1"/>
          <p:nvPr/>
        </p:nvSpPr>
        <p:spPr>
          <a:xfrm>
            <a:off x="839489" y="3195709"/>
            <a:ext cx="10508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latin typeface="Arial"/>
                <a:cs typeface="Arial"/>
              </a:rPr>
              <a:t>Environment Unit (EU) truth table</a:t>
            </a:r>
            <a:endParaRPr lang="en-US" dirty="0"/>
          </a:p>
        </p:txBody>
      </p:sp>
      <p:pic>
        <p:nvPicPr>
          <p:cNvPr id="3" name="Picture 2" descr="A white rectangular sign with black text&#10;&#10;AI-generated content may be incorrect.">
            <a:extLst>
              <a:ext uri="{FF2B5EF4-FFF2-40B4-BE49-F238E27FC236}">
                <a16:creationId xmlns:a16="http://schemas.microsoft.com/office/drawing/2014/main" id="{AFEAB577-273B-4C0B-0198-CF908AF5E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1823451"/>
            <a:ext cx="10538460" cy="13137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AA5526-ED72-6575-45D2-76D632ADA5BF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31112D94-59C0-1618-D51B-2781B5E4B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42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8182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4C791-7532-4C6D-226B-6271B86BE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2BE7D-AC01-46EB-55C9-962D248F6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FUNCTIONAL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167DC-CE89-D019-0382-06ADF0FF5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0839" y="1825625"/>
            <a:ext cx="5922961" cy="42947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rial"/>
                <a:cs typeface="Arial"/>
              </a:rPr>
              <a:t>Decode stage</a:t>
            </a:r>
          </a:p>
          <a:p>
            <a:pPr marL="457200" indent="-45720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instruction is a memory access type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sb),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Load Store Unit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(LSU) uses funct3 to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determine load/store size and type</a:t>
            </a: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937CBE-ED84-D453-2AB3-993AC1366254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E8F9DF9D-678C-0FBC-93DE-64C1C2031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pic>
        <p:nvPicPr>
          <p:cNvPr id="8" name="Picture 7" descr="A diagram of a control unit&#10;&#10;AI-generated content may be incorrect.">
            <a:extLst>
              <a:ext uri="{FF2B5EF4-FFF2-40B4-BE49-F238E27FC236}">
                <a16:creationId xmlns:a16="http://schemas.microsoft.com/office/drawing/2014/main" id="{8B74721B-0119-1CCC-6D22-3CEE6C79D9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759" r="-234" b="2032"/>
          <a:stretch>
            <a:fillRect/>
          </a:stretch>
        </p:blipFill>
        <p:spPr>
          <a:xfrm>
            <a:off x="835098" y="1697793"/>
            <a:ext cx="4579836" cy="44249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0B10D2-71BB-A5C2-99CF-9E2141D4F6B3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D719F0D9-6066-87ED-DED1-C73FE7468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43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8222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C6BB9-CC42-E216-64E3-A4A88BA4F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E12D9-082B-ECCC-4190-DEA69AC8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FUNCTIONAL DESCRIPTION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80A57DF-5E16-6E66-E58B-39201671F790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343E5DB8-62E8-E91C-EC27-C32D496A4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84A74E-0696-F74F-2F07-8B3E34D534AE}"/>
              </a:ext>
            </a:extLst>
          </p:cNvPr>
          <p:cNvSpPr txBox="1"/>
          <p:nvPr/>
        </p:nvSpPr>
        <p:spPr>
          <a:xfrm>
            <a:off x="839489" y="4529209"/>
            <a:ext cx="10508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latin typeface="Arial"/>
                <a:cs typeface="Arial"/>
              </a:rPr>
              <a:t>Load – Store Unit (LSU) truth table</a:t>
            </a:r>
            <a:endParaRPr lang="en-US" dirty="0"/>
          </a:p>
        </p:txBody>
      </p:sp>
      <p:pic>
        <p:nvPicPr>
          <p:cNvPr id="3" name="Picture 2" descr="A table with text on it&#10;&#10;AI-generated content may be incorrect.">
            <a:extLst>
              <a:ext uri="{FF2B5EF4-FFF2-40B4-BE49-F238E27FC236}">
                <a16:creationId xmlns:a16="http://schemas.microsoft.com/office/drawing/2014/main" id="{12CC358C-367E-1A23-DD44-83C553E50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" y="1834267"/>
            <a:ext cx="10515600" cy="2579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AD7E92-1372-2B35-EB94-CC89B0565AE1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26AA5F5F-FAE3-F17E-9DD4-44411FC88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44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6941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0E980-85E5-1D88-198A-43FAA5B41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4937B-4DDA-862D-4D9A-305ABE3D7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FUNCTIONAL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86899-E8C9-A494-199E-42D16F355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5610" y="1825625"/>
            <a:ext cx="5148190" cy="430092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Execute stage</a:t>
            </a:r>
          </a:p>
          <a:p>
            <a:pPr marL="457200" indent="-45720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ALU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operands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are selected via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muxes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ontrolled by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ForwardAE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ForwardBE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signals (from </a:t>
            </a:r>
            <a:r>
              <a:rPr lang="en-US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Hazard Unit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): Determine whether to use </a:t>
            </a:r>
            <a:r>
              <a:rPr lang="en-US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forwarded data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or not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672F90-ABBB-7679-977F-2313A63C0ADF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72312251-63CF-1E21-5D53-A9E8AD58C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pic>
        <p:nvPicPr>
          <p:cNvPr id="11" name="Picture 10" descr="A diagram of a machine">
            <a:extLst>
              <a:ext uri="{FF2B5EF4-FFF2-40B4-BE49-F238E27FC236}">
                <a16:creationId xmlns:a16="http://schemas.microsoft.com/office/drawing/2014/main" id="{FD2239CA-C70D-22AD-C2E4-8C5752D44E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676" t="39580" r="30175" b="5388"/>
          <a:stretch>
            <a:fillRect/>
          </a:stretch>
        </p:blipFill>
        <p:spPr>
          <a:xfrm>
            <a:off x="837077" y="1825527"/>
            <a:ext cx="5235781" cy="42920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139039-A828-86D7-E2CB-0476564DC6DA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6F2E2FB4-A808-93D2-70A9-FACD44027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6302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6BE42-AEA8-E037-AB74-CB7506830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7471-7221-21F5-27A1-FF3BB6F8E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FUNCTIONAL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1B794-506A-7BB7-75C6-948DE1C77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5610" y="1825625"/>
            <a:ext cx="5148190" cy="430092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Execute stage</a:t>
            </a:r>
          </a:p>
          <a:p>
            <a:pPr marL="457200" indent="-45720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ALU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source 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selected via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mux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ontrolled by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ALUSrcE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signal (from </a:t>
            </a:r>
            <a:r>
              <a:rPr lang="en-US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Control Unit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): Determine whether to use </a:t>
            </a:r>
            <a:r>
              <a:rPr lang="en-US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register read data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extended immediate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B2977A-D62E-5BC7-2DED-762033998D53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B7DF6AB4-2A7B-41D0-5DA5-CAB8AC317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pic>
        <p:nvPicPr>
          <p:cNvPr id="11" name="Picture 10" descr="A diagram of a machine">
            <a:extLst>
              <a:ext uri="{FF2B5EF4-FFF2-40B4-BE49-F238E27FC236}">
                <a16:creationId xmlns:a16="http://schemas.microsoft.com/office/drawing/2014/main" id="{00856CDC-35A9-9567-46EF-4212B333FB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676" t="39580" r="30175" b="5388"/>
          <a:stretch>
            <a:fillRect/>
          </a:stretch>
        </p:blipFill>
        <p:spPr>
          <a:xfrm>
            <a:off x="837077" y="1825527"/>
            <a:ext cx="5235781" cy="42920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3F6209-D3C0-BA2A-9DD6-F13F435B4BD6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31B794CD-239C-FD67-4BEF-71EC4DD45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46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2580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41169-7ED3-6CF9-AF62-6FD1ACFE0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66080-DA0D-C387-BBD6-13387351F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FUNCTIONAL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461E8-41D8-6691-8A78-B02A44CE4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5610" y="1825625"/>
            <a:ext cx="5148190" cy="430092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Execute stage</a:t>
            </a:r>
          </a:p>
          <a:p>
            <a:pPr marL="457200" indent="-457200"/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ALU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executes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arithmetic/logic operation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defined by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ALUControlE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producing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ALUResultE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FlagE (Z, N, V, C).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990328F-204E-B532-B967-D3593653D847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22DE50EE-A4FA-C138-3741-7BE2AEE44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pic>
        <p:nvPicPr>
          <p:cNvPr id="11" name="Picture 10" descr="A diagram of a machine">
            <a:extLst>
              <a:ext uri="{FF2B5EF4-FFF2-40B4-BE49-F238E27FC236}">
                <a16:creationId xmlns:a16="http://schemas.microsoft.com/office/drawing/2014/main" id="{1029EFF0-D8E3-FE85-E414-0CB5956351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676" t="39580" r="30175" b="5388"/>
          <a:stretch>
            <a:fillRect/>
          </a:stretch>
        </p:blipFill>
        <p:spPr>
          <a:xfrm>
            <a:off x="837077" y="1825527"/>
            <a:ext cx="5235781" cy="42920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E3107B-DD1D-25AE-D5EB-81DFF019120D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D390A833-4123-CC13-89FA-06DF6CADF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47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1554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128A0-6981-8EDD-94F9-F9C55266B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D0550-9D5A-1ABA-EE80-3834645B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FUNCTIONAL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E6488-DA35-2EBD-58D2-72CEB58E8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5610" y="1825625"/>
            <a:ext cx="5148190" cy="430092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Execute stage</a:t>
            </a:r>
          </a:p>
          <a:p>
            <a:pPr marL="457200" indent="-457200"/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Branch Unit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(BRU) computes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branch decision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PCSrcE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based on flags and control signals.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PC is updated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via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PCSrcE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if a branch is taken.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A6BF918-7AD5-BF1F-9DDD-B77B183E539F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5DFE1CD2-D674-1B59-7CDA-A2A18E97C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pic>
        <p:nvPicPr>
          <p:cNvPr id="11" name="Picture 10" descr="A diagram of a machine">
            <a:extLst>
              <a:ext uri="{FF2B5EF4-FFF2-40B4-BE49-F238E27FC236}">
                <a16:creationId xmlns:a16="http://schemas.microsoft.com/office/drawing/2014/main" id="{822C1F43-247A-BAC1-F5BF-28F3071A00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676" t="39580" r="30175" b="5388"/>
          <a:stretch>
            <a:fillRect/>
          </a:stretch>
        </p:blipFill>
        <p:spPr>
          <a:xfrm>
            <a:off x="837077" y="1825527"/>
            <a:ext cx="5235781" cy="42920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B90072-111B-458B-76EA-DE034C90411E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8F2423F2-3849-2C9A-8909-4EAAD5D74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48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4496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9F7EA-87FC-5626-805E-70F0727C8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34E46-6F65-3D2F-A65D-A21273050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FUNCTIONAL DESCRIPTION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11986D-2B12-05DF-8944-B7E980AB3D06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43B27A58-C3BE-7F62-C556-1A53609B0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5EFE27-2F1E-0089-8F4D-0C8C11ED9838}"/>
              </a:ext>
            </a:extLst>
          </p:cNvPr>
          <p:cNvSpPr txBox="1"/>
          <p:nvPr/>
        </p:nvSpPr>
        <p:spPr>
          <a:xfrm>
            <a:off x="839489" y="5580769"/>
            <a:ext cx="10508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latin typeface="Arial"/>
                <a:cs typeface="Arial"/>
              </a:rPr>
              <a:t>Branch Unit (BU) truth table</a:t>
            </a:r>
            <a:endParaRPr lang="en-US" dirty="0"/>
          </a:p>
        </p:txBody>
      </p:sp>
      <p:pic>
        <p:nvPicPr>
          <p:cNvPr id="7" name="Picture 6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BED8F842-BEAB-804D-FB0F-63624A45B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1820183"/>
            <a:ext cx="10523220" cy="36519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C96C86-4A15-2E7A-330E-1960B3DF4368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91C3AB7F-48D0-8723-A02F-DC7991AE5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49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88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84ECF-9699-6F92-5923-FC4AFB659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F0870-3A81-F89E-3E76-D9FEC20C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DESIGN THEORY AND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73D91-5CCB-69C8-95F0-B98C30E96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latin typeface="Arial"/>
                <a:cs typeface="Arial"/>
              </a:rPr>
              <a:t>RV32I Instruction Set</a:t>
            </a:r>
          </a:p>
          <a:p>
            <a:pPr marL="0" indent="0">
              <a:buNone/>
            </a:pP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E15F96-7D7E-0EC3-EEDF-8F9CCEBACC8A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6" name="Picture 5" descr="A blue and white logo&#10;&#10;AI-generated content may be incorrect.">
            <a:extLst>
              <a:ext uri="{FF2B5EF4-FFF2-40B4-BE49-F238E27FC236}">
                <a16:creationId xmlns:a16="http://schemas.microsoft.com/office/drawing/2014/main" id="{799014BC-11ED-B8AD-B6B5-6903064EB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pic>
        <p:nvPicPr>
          <p:cNvPr id="4" name="Picture 3" descr="A white sheet with numbers and lines&#10;&#10;AI-generated content may be incorrect.">
            <a:extLst>
              <a:ext uri="{FF2B5EF4-FFF2-40B4-BE49-F238E27FC236}">
                <a16:creationId xmlns:a16="http://schemas.microsoft.com/office/drawing/2014/main" id="{86DBB29B-2D1C-2DDD-8916-CE662DA74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842" y="2323747"/>
            <a:ext cx="7176205" cy="38756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083BE9-A239-47B2-2859-4107A65A4AC1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71623B4A-4987-4337-7BA2-7392EC780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2386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0CF89-43F2-1627-855F-DFE46D862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DAC2F-6664-67FD-53F9-38EC0FA6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FUNCTIONAL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C349B-9EEB-54CF-BC39-F93BF71CF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5610" y="1825625"/>
            <a:ext cx="5148190" cy="430092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Execute stage</a:t>
            </a:r>
          </a:p>
          <a:p>
            <a:pPr marL="457200" indent="-457200"/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Jump and Link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jalr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instructions write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PC + 4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the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destination register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make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jump decision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PCSrcE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8C8CC2-CCAE-8B27-4B00-B8A1F33D4F8F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30C03DE3-C030-B948-E9BF-BE0AC695F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pic>
        <p:nvPicPr>
          <p:cNvPr id="11" name="Picture 10" descr="A diagram of a machine">
            <a:extLst>
              <a:ext uri="{FF2B5EF4-FFF2-40B4-BE49-F238E27FC236}">
                <a16:creationId xmlns:a16="http://schemas.microsoft.com/office/drawing/2014/main" id="{79995785-1C30-9D6B-4F3E-8907B38826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676" t="39580" r="30175" b="5388"/>
          <a:stretch>
            <a:fillRect/>
          </a:stretch>
        </p:blipFill>
        <p:spPr>
          <a:xfrm>
            <a:off x="837077" y="1825527"/>
            <a:ext cx="5235781" cy="42920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B5A78E-08D8-0C1A-7F69-8D5A6B449306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D4A3FA07-B09E-73E3-75E7-7F5E38054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7153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F8E7D-F52E-81A1-0AAF-055493F65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B3633-AED1-F575-6A14-F7BCBDE6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FUNCTIONAL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4D9BC-E706-7F39-6340-9A4A696B0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5610" y="1825625"/>
            <a:ext cx="5148190" cy="430092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Execute stage</a:t>
            </a:r>
          </a:p>
          <a:p>
            <a:pPr marL="457200" indent="-457200"/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Target PC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branch/jump is computed from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current PC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immediate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by an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adder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BBEA75-8A55-DEB1-7BE3-6435C7C70954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4BBFAD8B-6EF2-38A9-125E-B13C5D8C1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pic>
        <p:nvPicPr>
          <p:cNvPr id="11" name="Picture 10" descr="A diagram of a machine">
            <a:extLst>
              <a:ext uri="{FF2B5EF4-FFF2-40B4-BE49-F238E27FC236}">
                <a16:creationId xmlns:a16="http://schemas.microsoft.com/office/drawing/2014/main" id="{7294E087-1328-E376-3C65-64B826CC8C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676" t="39580" r="30175" b="5388"/>
          <a:stretch>
            <a:fillRect/>
          </a:stretch>
        </p:blipFill>
        <p:spPr>
          <a:xfrm>
            <a:off x="837077" y="1825527"/>
            <a:ext cx="5235781" cy="42920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53C9EA-407E-3033-8543-BA1E3936FB10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E3CF7CAE-5590-8FD3-2E2D-E01B773C0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51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9235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7D8FA-7749-4858-0BE3-E8A886911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BADB5-254E-CDB3-E08F-580D22A24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FUNCTIONAL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F86A0-1EA8-4082-97A4-68013B1ED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5826" y="1825625"/>
            <a:ext cx="6317974" cy="430092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Memory stage</a:t>
            </a:r>
          </a:p>
          <a:p>
            <a:pPr marL="457200" indent="-457200"/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either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read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from memory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ReadDataW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or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written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WriteDataM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based 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MemWriteM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C4DEFD-35AB-E01E-3C49-25292370B074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DF8F0657-5596-91A3-7730-447226B1D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D5A5CE-8AAF-C2F4-F9CA-FE79961AEFED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D1CE7DCE-4EB1-544A-4D33-372937FA2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52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diagram of a machine">
            <a:extLst>
              <a:ext uri="{FF2B5EF4-FFF2-40B4-BE49-F238E27FC236}">
                <a16:creationId xmlns:a16="http://schemas.microsoft.com/office/drawing/2014/main" id="{CB780F1B-A871-69DB-1495-FB4013302F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4461" t="33746" r="10110" b="5291"/>
          <a:stretch>
            <a:fillRect/>
          </a:stretch>
        </p:blipFill>
        <p:spPr>
          <a:xfrm>
            <a:off x="837077" y="1692869"/>
            <a:ext cx="3965415" cy="442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1906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70E1D-D6FB-CB9B-49B4-4ED68BFE9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B7B6-06BF-36DC-2BE4-EED5D970F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FUNCTIONAL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4938C-472D-21F7-0DB9-C5507E46F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4881" y="1825625"/>
            <a:ext cx="6448919" cy="430092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Write-back stage</a:t>
            </a:r>
          </a:p>
          <a:p>
            <a:pPr marL="457200" indent="-457200"/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Result is selected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based 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ResultSrcW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ALU result, memory data, PC + 4, or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PCTarget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Result is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written back to Register File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destination register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RdW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), if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RegWriteW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asserted. 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AD9A900-06D2-2B63-0C14-2E1E0FFAF6ED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EF43B06E-D768-F4D8-18BC-5DADA6535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12E869-1C4B-7C4A-D887-3F3F0E30409A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1CE93262-B807-B451-6872-8A9AAAE81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53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diagram of a machine">
            <a:extLst>
              <a:ext uri="{FF2B5EF4-FFF2-40B4-BE49-F238E27FC236}">
                <a16:creationId xmlns:a16="http://schemas.microsoft.com/office/drawing/2014/main" id="{82B84728-0F31-101C-0FCB-F5D38F49DD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468" t="33737" r="2522" b="5256"/>
          <a:stretch>
            <a:fillRect/>
          </a:stretch>
        </p:blipFill>
        <p:spPr>
          <a:xfrm>
            <a:off x="837077" y="1698091"/>
            <a:ext cx="2028772" cy="4428328"/>
          </a:xfrm>
          <a:prstGeom prst="rect">
            <a:avLst/>
          </a:prstGeom>
        </p:spPr>
      </p:pic>
      <p:pic>
        <p:nvPicPr>
          <p:cNvPr id="7" name="Picture 6" descr="A diagram of a machine">
            <a:extLst>
              <a:ext uri="{FF2B5EF4-FFF2-40B4-BE49-F238E27FC236}">
                <a16:creationId xmlns:a16="http://schemas.microsoft.com/office/drawing/2014/main" id="{99EF5177-8777-644B-E2A1-8F1676DAF5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088" t="33503" r="65192" b="5369"/>
          <a:stretch>
            <a:fillRect/>
          </a:stretch>
        </p:blipFill>
        <p:spPr>
          <a:xfrm>
            <a:off x="3049484" y="1695285"/>
            <a:ext cx="1671762" cy="443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7945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36DE1-CBE5-F9C3-031A-21A95A510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3F63A-A3A8-9CAD-4C88-135D1C1D9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FUNCTIONAL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43861-31B8-64CE-5D39-DC563016B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30092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RAW data hazard handling</a:t>
            </a:r>
          </a:p>
          <a:p>
            <a:pPr marL="457200" indent="-457200"/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Forwarding: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Rs1E = RdM != 0,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RegWriteM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= 1 </a:t>
            </a:r>
          </a:p>
          <a:p>
            <a:pPr marL="457200" lvl="1" indent="0">
              <a:buNone/>
            </a:pPr>
            <a:r>
              <a:rPr lang="en-US" sz="2800" dirty="0">
                <a:latin typeface="Arial"/>
                <a:ea typeface="Roboto"/>
                <a:cs typeface="Arial"/>
              </a:rPr>
              <a:t>→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ForwardAE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= 10</a:t>
            </a:r>
          </a:p>
          <a:p>
            <a:pPr marL="457200" lvl="1" indent="0">
              <a:buNone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Rs1E =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RdW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!= 0,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RegWriteW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= 1</a:t>
            </a:r>
          </a:p>
          <a:p>
            <a:pPr marL="457200" lvl="1" indent="0">
              <a:buNone/>
            </a:pPr>
            <a:r>
              <a:rPr lang="en-US" sz="2800" dirty="0">
                <a:latin typeface="Arial"/>
                <a:ea typeface="Roboto"/>
                <a:cs typeface="Arial"/>
              </a:rPr>
              <a:t>→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ForwardAE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= 01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E2150FB-41BE-A209-F90C-982F58140BF4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5E0BC9EA-7C85-D5B7-B949-B795B0CE1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A57120-1CE1-71A1-6E5E-DE86F7FCC873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900C1D98-0DCE-F619-07DD-EE2D05FEA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54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5437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A1EDA-4815-D204-990B-F90B477AD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448B7-79F9-0E38-BD24-4BB1F6F15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FUNCTIONAL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CBD6F-851A-CFBC-C5EA-8FDB3AB5A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30092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Load data hazard handling</a:t>
            </a:r>
          </a:p>
          <a:p>
            <a:pPr marL="457200" indent="-457200"/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Stalling: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ResultSrcEb0 = 1, Rs1D =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RdE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ResultSrcEb0 = 1, Rs2D =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RdE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sz="2800" dirty="0">
                <a:latin typeface="Arial"/>
                <a:ea typeface="Roboto"/>
                <a:cs typeface="Arial"/>
              </a:rPr>
              <a:t>→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StallF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StallD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FlushE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= 1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35D189-F6F3-C892-FC40-20C351EEFA5B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14EA36D6-7FDC-4B9A-C85D-08E607A81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4A1860-5BDA-68C3-4A58-03C3F3C4F1C2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FEA2CB51-FEB0-8CB8-858D-00D766080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55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774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E2A7A-F794-E4BD-5CDB-6CBF1073F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BD825-9F01-1575-5659-5AE481AD0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FUNCTIONAL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13ADD-8CE7-D58B-1E96-D052A8661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30092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Control hazard handling</a:t>
            </a:r>
          </a:p>
          <a:p>
            <a:pPr marL="457200" indent="-457200"/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Flushing: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PCSrcE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!= 00</a:t>
            </a:r>
          </a:p>
          <a:p>
            <a:pPr marL="457200" lvl="1" indent="0">
              <a:buNone/>
            </a:pPr>
            <a:r>
              <a:rPr lang="en-US" sz="2800" dirty="0">
                <a:latin typeface="Arial"/>
                <a:ea typeface="Roboto"/>
                <a:cs typeface="Arial"/>
              </a:rPr>
              <a:t>→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FlushD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FlushE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= 1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D33894-2D09-4B07-02A7-EF2268CCCC68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FEF4CB89-F6CF-6723-F144-95270C921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CDFBC5-77D6-DB22-530B-B32DDA66BAE7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E49D5855-0BFC-E1E9-6E38-53E6521D5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56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6976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1D1D6-EDA5-B79D-41F2-2292EF6E8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10581-52B2-F2AD-1172-8EA27BCA7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RTL SIMULATION 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A68707C-6965-FD00-482D-A106E5572C9D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7087A594-95D6-22B7-7071-BA45F2198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BFEB3D-7E15-61C9-F29A-FE79BFD3EFBE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3C626460-F52D-3413-7EE1-2CB020F50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57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742BC3C-EB32-3E28-8B70-198AFE8A0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30092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Verification method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Bottom-up verification: submodules, data path stages, top level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Full coverage of instruction types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Tools: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Verilator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GTKWave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7373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71D79-B3CA-0143-D993-BD42C96B0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6AD24-F79D-B435-7F03-0A4557A5F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RTL SIMULATION 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5D987B7-2EFA-0E82-1F40-614CFD9B0F2E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E5E98852-BA41-6AB4-7E2D-90DE0B91F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614A47-B56E-C734-39AF-B09977E56CD2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F8AE0B0B-FD25-AA80-EDC9-93FE0C6A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58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AA1246D-F92B-74F8-7487-998055801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30092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Testbench setup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Instruction memory initialization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Clock and reset generation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Monitoring and logging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Waveform generation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6304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D4E0F-0E0D-9333-C411-CBEA42924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9CBFD-540D-B900-DFE4-F6740B2AA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RTL SIMULATION 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D7745B3-7351-3380-B5F4-259FF8ED64FF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FF68BFD6-6FD2-E9C5-4C57-A3010B6F6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C0A7E4-087D-EBC6-B529-B9E9BC978559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87CF3FD9-F3E9-FCD3-2597-1535289E6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59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568AF421-606E-51D5-6719-B2C19201B6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105" b="6219"/>
          <a:stretch>
            <a:fillRect/>
          </a:stretch>
        </p:blipFill>
        <p:spPr>
          <a:xfrm>
            <a:off x="3208973" y="1612582"/>
            <a:ext cx="7252343" cy="42715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D8B983-AD9D-9401-961F-297259960CF7}"/>
              </a:ext>
            </a:extLst>
          </p:cNvPr>
          <p:cNvSpPr txBox="1"/>
          <p:nvPr/>
        </p:nvSpPr>
        <p:spPr>
          <a:xfrm>
            <a:off x="839489" y="5877949"/>
            <a:ext cx="10508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ea typeface="+mn-lt"/>
                <a:cs typeface="+mn-lt"/>
              </a:rPr>
              <a:t>Timing diagram: (a) single-cycle processor and (b) pipelined processor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83590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FF01E-ADD7-2329-7FF9-A4F7106CC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3846F-F19B-0F42-F60C-37A3137C8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DESIGN THEORY AND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1B62C-6B7A-FD49-0970-8CF108BCA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latin typeface="Arial"/>
                <a:cs typeface="Arial"/>
              </a:rPr>
              <a:t>RV32I Instruction Set</a:t>
            </a:r>
          </a:p>
          <a:p>
            <a:pPr marL="0" indent="0">
              <a:buNone/>
            </a:pP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1FB8FB-6B8D-849D-336F-DBF2F2C1F3FE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6" name="Picture 5" descr="A blue and white logo&#10;&#10;AI-generated content may be incorrect.">
            <a:extLst>
              <a:ext uri="{FF2B5EF4-FFF2-40B4-BE49-F238E27FC236}">
                <a16:creationId xmlns:a16="http://schemas.microsoft.com/office/drawing/2014/main" id="{D1CE82E1-BDFB-CF89-66D8-B499E4ACE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pic>
        <p:nvPicPr>
          <p:cNvPr id="11" name="Picture 10" descr="Challenging myself to understand RISC-V | Akilan">
            <a:extLst>
              <a:ext uri="{FF2B5EF4-FFF2-40B4-BE49-F238E27FC236}">
                <a16:creationId xmlns:a16="http://schemas.microsoft.com/office/drawing/2014/main" id="{97AD6061-5EA2-6FF2-DCE4-CDB13EB3CD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845" b="48062"/>
          <a:stretch>
            <a:fillRect/>
          </a:stretch>
        </p:blipFill>
        <p:spPr>
          <a:xfrm>
            <a:off x="1432560" y="2343647"/>
            <a:ext cx="9329419" cy="38343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7D919B-282D-9503-33D3-B9DA90AAAF00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B958518F-07C5-3740-827E-3262A67E1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7058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A742B-00D6-B762-5A79-82BAD3E7C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EE5B0-9FDB-CF6B-2375-5C40B7DA6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RTL SIMULATION 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937BFA1-C36B-8503-AAA5-84F2280D6737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D16FC01B-E119-19F1-FB16-A0C3FF14A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B76833-ED4D-282F-AABC-C46BB61E1473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DE6D85D1-7618-E405-2EC3-0327AC7B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F25AEC0-EF55-4B01-351F-C6D885B7E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97342"/>
            <a:ext cx="6289425" cy="468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9663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B024F-7755-8135-7279-94127DC23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B9717-20E7-91BB-FDDF-B64D894A8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 SYNTHESIS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574A2-706B-FFBF-15B7-E6E118E72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FEC9D0E-01BF-A021-5444-61715DC9CFC8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00153C79-B1E4-5501-3D6F-57F9A85AA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32769E-F432-8363-ECE1-21DA0587E5B0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1331FB2B-923B-8E55-8337-D3E0EC210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61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1366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54EAC-C824-1542-EDA2-ABCDDB1D9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BE992-7051-47F0-0951-980B4EF8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9. WORKING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247E6-14DA-8717-2B68-820B9D437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5A252F-C371-9F86-7E94-B118A3B830C6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EEBFA822-F671-5530-1743-8BB539BFC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1DEA47-537C-7FE3-3BF0-982BC8031F52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6B362047-E795-200F-0045-43FCB8E93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62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2361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7A139-7801-205C-C0F6-C5C65BB40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B5FA-9770-7C3E-485F-DDC5DE543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/>
                <a:cs typeface="Arial"/>
              </a:rPr>
              <a:t>10. CONCLUSION - FUTURE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94C4D-D194-C21A-7BA9-D1B130211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A4BAAF-E91B-7E30-690A-CC0AC125B69F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06F2EE27-DAB3-557D-01C8-B79E311C6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BA3723-D0B6-1C61-2710-FB576E94C4DB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41D3FAFF-EFE8-3457-0049-6C56A6A32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63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5029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D5BA3-D36E-E168-0709-22B19E3D6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F97BAF-0CD6-EABC-CCFF-26D52A356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b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YOUR ATTENTION.</a:t>
            </a:r>
            <a:endParaRPr lang="en-US">
              <a:solidFill>
                <a:srgbClr val="032B91"/>
              </a:solidFill>
            </a:endParaRPr>
          </a:p>
        </p:txBody>
      </p:sp>
      <p:pic>
        <p:nvPicPr>
          <p:cNvPr id="7" name="Picture 6" descr="A blue and white logo&#10;&#10;AI-generated content may be incorrect.">
            <a:extLst>
              <a:ext uri="{FF2B5EF4-FFF2-40B4-BE49-F238E27FC236}">
                <a16:creationId xmlns:a16="http://schemas.microsoft.com/office/drawing/2014/main" id="{E85A4800-A370-EA27-EF8E-D5B4C2EB6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5630297" y="556592"/>
            <a:ext cx="931406" cy="94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00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78352-FC2B-93D9-25C1-D97979AAD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A182E-FEC4-7276-9DE5-0BE1EC631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DESIGN THEORY AND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7F967-60F9-7A75-0251-04270F86F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latin typeface="Arial"/>
                <a:cs typeface="Arial"/>
              </a:rPr>
              <a:t>RV32I Instruction Set</a:t>
            </a:r>
          </a:p>
          <a:p>
            <a:pPr marL="0" indent="0">
              <a:buNone/>
            </a:pP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C3A71C-CD7B-B1EF-DA90-629B79809598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6" name="Picture 5" descr="A blue and white logo&#10;&#10;AI-generated content may be incorrect.">
            <a:extLst>
              <a:ext uri="{FF2B5EF4-FFF2-40B4-BE49-F238E27FC236}">
                <a16:creationId xmlns:a16="http://schemas.microsoft.com/office/drawing/2014/main" id="{BA2C1337-B4B8-033C-EDC9-37F0D3C06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pic>
        <p:nvPicPr>
          <p:cNvPr id="11" name="Picture 10" descr="Challenging myself to understand RISC-V | Akilan">
            <a:extLst>
              <a:ext uri="{FF2B5EF4-FFF2-40B4-BE49-F238E27FC236}">
                <a16:creationId xmlns:a16="http://schemas.microsoft.com/office/drawing/2014/main" id="{B5106F93-C256-0787-87CF-3DE4FC925A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1543" b="-194"/>
          <a:stretch>
            <a:fillRect/>
          </a:stretch>
        </p:blipFill>
        <p:spPr>
          <a:xfrm>
            <a:off x="1546860" y="2347060"/>
            <a:ext cx="9108439" cy="38347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4F9E30-ECC1-4782-10CB-F5B7C60D68FE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EC220812-7218-27FC-9B01-22DB29B0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230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9F230-3680-362A-EC24-0567BE1ED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81BEB-BBAB-E1B6-80B2-2DD02C21A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DESIGN THEORY AND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FD9B9-0058-13E0-C5F8-582A9D532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rial"/>
                <a:cs typeface="Arial"/>
              </a:rPr>
              <a:t>Microarchitecture</a:t>
            </a:r>
            <a:endParaRPr lang="en-US" b="1">
              <a:latin typeface="Arial"/>
              <a:cs typeface="Arial"/>
            </a:endParaRPr>
          </a:p>
          <a:p>
            <a:r>
              <a:rPr lang="en-US" i="1" u="sng" dirty="0">
                <a:latin typeface="Arial"/>
                <a:cs typeface="Arial"/>
              </a:rPr>
              <a:t>Single-cycle</a:t>
            </a:r>
            <a:endParaRPr lang="en-US" dirty="0">
              <a:latin typeface="Arial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800" dirty="0">
                <a:latin typeface="Arial"/>
                <a:ea typeface="+mn-lt"/>
                <a:cs typeface="Arial"/>
              </a:rPr>
              <a:t>Executes an entire instruction in 1 cycle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800" dirty="0">
                <a:latin typeface="Arial"/>
                <a:cs typeface="Arial"/>
              </a:rPr>
              <a:t>Simple control unit</a:t>
            </a:r>
            <a:endParaRPr lang="en-US" sz="2800" dirty="0">
              <a:latin typeface="Arial"/>
              <a:ea typeface="+mn-lt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800" dirty="0">
                <a:latin typeface="Arial"/>
                <a:ea typeface="+mn-lt"/>
                <a:cs typeface="Arial"/>
              </a:rPr>
              <a:t>Cycle time is limited by the slowest instruction</a:t>
            </a:r>
            <a:endParaRPr lang="en-US" sz="2800" dirty="0">
              <a:latin typeface="Arial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800" dirty="0">
                <a:latin typeface="Arial"/>
                <a:ea typeface="+mn-lt"/>
                <a:cs typeface="Arial"/>
              </a:rPr>
              <a:t>Does not require any non-architectural state</a:t>
            </a:r>
          </a:p>
          <a:p>
            <a:pPr marL="0" indent="0">
              <a:buNone/>
            </a:pPr>
            <a:endParaRPr lang="en-US" b="1" dirty="0">
              <a:latin typeface="Arial"/>
              <a:cs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EDE40D3-085A-5BFF-BB6F-E345618BAA47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6" name="Picture 5" descr="A blue and white logo&#10;&#10;AI-generated content may be incorrect.">
            <a:extLst>
              <a:ext uri="{FF2B5EF4-FFF2-40B4-BE49-F238E27FC236}">
                <a16:creationId xmlns:a16="http://schemas.microsoft.com/office/drawing/2014/main" id="{FFB18A85-1738-4A9B-4730-D6EB4371E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40D903-5D0B-BA54-A6B8-FEE06E4C693A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8BD4693D-7870-5C85-76DD-2B9CCB7CF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3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66D0D-2E9F-8E33-A0EC-5EFF0D2CD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D9639-D813-AF66-E51D-53686BA1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DESIGN THEORY AND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353C2-FA63-98B6-22FA-5EF1515AB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rial"/>
                <a:cs typeface="Arial"/>
              </a:rPr>
              <a:t>Microarchitecture</a:t>
            </a:r>
            <a:endParaRPr lang="en-US" b="1">
              <a:latin typeface="Arial"/>
              <a:cs typeface="Arial"/>
            </a:endParaRPr>
          </a:p>
          <a:p>
            <a:r>
              <a:rPr lang="en-US" i="1" u="sng" dirty="0">
                <a:latin typeface="Arial"/>
                <a:cs typeface="Arial"/>
              </a:rPr>
              <a:t>Multi-cycle</a:t>
            </a:r>
            <a:endParaRPr lang="en-US" dirty="0">
              <a:latin typeface="Arial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800" dirty="0">
                <a:latin typeface="Arial"/>
                <a:ea typeface="+mn-lt"/>
                <a:cs typeface="Arial"/>
              </a:rPr>
              <a:t>Executes 1 instruction at a time, taking shorter clock cycles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800" dirty="0">
                <a:latin typeface="Arial"/>
                <a:ea typeface="+mn-lt"/>
                <a:cs typeface="Arial"/>
              </a:rPr>
              <a:t>Simpler instructions execute in fewer cycles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800" dirty="0">
                <a:latin typeface="Arial"/>
                <a:ea typeface="+mn-lt"/>
                <a:cs typeface="Arial"/>
              </a:rPr>
              <a:t>Reduces cost by reusing expensive hardware blocks</a:t>
            </a:r>
            <a:endParaRPr lang="en-US" sz="2800">
              <a:latin typeface="Arial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800" dirty="0">
                <a:latin typeface="Arial"/>
                <a:ea typeface="+mn-lt"/>
                <a:cs typeface="Arial"/>
              </a:rPr>
              <a:t>Requires non-architectural registers to hold intermediate results</a:t>
            </a:r>
            <a:endParaRPr lang="en-US" sz="2800">
              <a:latin typeface="Arial"/>
              <a:cs typeface="Arial"/>
            </a:endParaRPr>
          </a:p>
          <a:p>
            <a:pPr marL="0" indent="0">
              <a:buNone/>
            </a:pPr>
            <a:endParaRPr lang="en-US" b="1" dirty="0">
              <a:latin typeface="Arial"/>
              <a:cs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1205C8-5170-2A9C-B3CE-29C5924BFF80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6" name="Picture 5" descr="A blue and white logo&#10;&#10;AI-generated content may be incorrect.">
            <a:extLst>
              <a:ext uri="{FF2B5EF4-FFF2-40B4-BE49-F238E27FC236}">
                <a16:creationId xmlns:a16="http://schemas.microsoft.com/office/drawing/2014/main" id="{362C27C8-76BF-C772-BFAC-FE5E227A7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EF0E9F-E813-9C07-930C-DB2A8327D2CD}"/>
              </a:ext>
            </a:extLst>
          </p:cNvPr>
          <p:cNvSpPr txBox="1"/>
          <p:nvPr/>
        </p:nvSpPr>
        <p:spPr>
          <a:xfrm>
            <a:off x="140494" y="6431915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4DCDECEB-60A8-65D1-D9C2-EADE918D2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18629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138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2381</Words>
  <Application>Microsoft Office PowerPoint</Application>
  <PresentationFormat>Widescreen</PresentationFormat>
  <Paragraphs>363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Aptos</vt:lpstr>
      <vt:lpstr>Aptos Display</vt:lpstr>
      <vt:lpstr>Arial</vt:lpstr>
      <vt:lpstr>Courier New</vt:lpstr>
      <vt:lpstr>Office Theme</vt:lpstr>
      <vt:lpstr>PowerPoint Presentation</vt:lpstr>
      <vt:lpstr>CONTENTS</vt:lpstr>
      <vt:lpstr>1. INTRODUCTION</vt:lpstr>
      <vt:lpstr>1. INTRODUCTION</vt:lpstr>
      <vt:lpstr>2. DESIGN THEORY AND INTEREST</vt:lpstr>
      <vt:lpstr>2. DESIGN THEORY AND INTEREST</vt:lpstr>
      <vt:lpstr>2. DESIGN THEORY AND INTEREST</vt:lpstr>
      <vt:lpstr>2. DESIGN THEORY AND INTEREST</vt:lpstr>
      <vt:lpstr>2. DESIGN THEORY AND INTEREST</vt:lpstr>
      <vt:lpstr>2. DESIGN THEORY AND INTEREST</vt:lpstr>
      <vt:lpstr>2. DESIGN THEORY AND INTEREST</vt:lpstr>
      <vt:lpstr>2. DESIGN THEORY AND INTEREST</vt:lpstr>
      <vt:lpstr>2. DESIGN THEORY AND INTEREST</vt:lpstr>
      <vt:lpstr>2. DESIGN THEORY AND INTEREST</vt:lpstr>
      <vt:lpstr>2. DESIGN THEORY AND INTEREST</vt:lpstr>
      <vt:lpstr>2. DESIGN THEORY AND INTEREST</vt:lpstr>
      <vt:lpstr>2. DESIGN THEORY AND INTEREST</vt:lpstr>
      <vt:lpstr>2. DESIGN THEORY AND INTEREST</vt:lpstr>
      <vt:lpstr>2. DESIGN THEORY AND INTEREST</vt:lpstr>
      <vt:lpstr>3. DESIGN SPECIFICATIONS</vt:lpstr>
      <vt:lpstr>4. BLOCK DIAGRAMS</vt:lpstr>
      <vt:lpstr>4. BLOCK DIAGRAMS</vt:lpstr>
      <vt:lpstr>4. BLOCK DIAGRAMS</vt:lpstr>
      <vt:lpstr>4. BLOCK DIAGRAMS</vt:lpstr>
      <vt:lpstr>4. BLOCK DIAGRAMS</vt:lpstr>
      <vt:lpstr>4. BLOCK DIAGRAMS</vt:lpstr>
      <vt:lpstr>4. BLOCK DIAGRAMS</vt:lpstr>
      <vt:lpstr>4. BLOCK DIAGRAMS</vt:lpstr>
      <vt:lpstr>4. BLOCK DIAGRAMS</vt:lpstr>
      <vt:lpstr>4. BLOCK DIAGRAMS</vt:lpstr>
      <vt:lpstr>5. INPUT – OUTPUT DESCRIPTION</vt:lpstr>
      <vt:lpstr>5. INPUT – OUTPUT DESCRIPTION</vt:lpstr>
      <vt:lpstr>5. INPUT – OUTPUT DESCRIPTION</vt:lpstr>
      <vt:lpstr>5. INPUT – OUTPUT DESCRIPTION</vt:lpstr>
      <vt:lpstr>6. FUNCTIONAL DESCRIPTION</vt:lpstr>
      <vt:lpstr>6. FUNCTIONAL DESCRIPTION</vt:lpstr>
      <vt:lpstr>6. FUNCTIONAL DESCRIPTION</vt:lpstr>
      <vt:lpstr>6. FUNCTIONAL DESCRIPTION</vt:lpstr>
      <vt:lpstr>6. FUNCTIONAL DESCRIPTION</vt:lpstr>
      <vt:lpstr>6. FUNCTIONAL DESCRIPTION</vt:lpstr>
      <vt:lpstr>6. FUNCTIONAL DESCRIPTION</vt:lpstr>
      <vt:lpstr>6. FUNCTIONAL DESCRIPTION</vt:lpstr>
      <vt:lpstr>6. FUNCTIONAL DESCRIPTION</vt:lpstr>
      <vt:lpstr>6. FUNCTIONAL DESCRIPTION</vt:lpstr>
      <vt:lpstr>6. FUNCTIONAL DESCRIPTION</vt:lpstr>
      <vt:lpstr>6. FUNCTIONAL DESCRIPTION</vt:lpstr>
      <vt:lpstr>6. FUNCTIONAL DESCRIPTION</vt:lpstr>
      <vt:lpstr>6. FUNCTIONAL DESCRIPTION</vt:lpstr>
      <vt:lpstr>6. FUNCTIONAL DESCRIPTION</vt:lpstr>
      <vt:lpstr>6. FUNCTIONAL DESCRIPTION</vt:lpstr>
      <vt:lpstr>6. FUNCTIONAL DESCRIPTION</vt:lpstr>
      <vt:lpstr>6. FUNCTIONAL DESCRIPTION</vt:lpstr>
      <vt:lpstr>6. FUNCTIONAL DESCRIPTION</vt:lpstr>
      <vt:lpstr>6. FUNCTIONAL DESCRIPTION</vt:lpstr>
      <vt:lpstr>6. FUNCTIONAL DESCRIPTION</vt:lpstr>
      <vt:lpstr>6. FUNCTIONAL DESCRIPTION</vt:lpstr>
      <vt:lpstr>7. RTL SIMULATION RESULTS</vt:lpstr>
      <vt:lpstr>7. RTL SIMULATION RESULTS</vt:lpstr>
      <vt:lpstr>7. RTL SIMULATION RESULTS</vt:lpstr>
      <vt:lpstr>7. RTL SIMULATION RESULTS</vt:lpstr>
      <vt:lpstr>8. SYNTHESIS</vt:lpstr>
      <vt:lpstr>9. WORKING DIRECTORY</vt:lpstr>
      <vt:lpstr>10. CONCLUSION - FUTURE VISION</vt:lpstr>
      <vt:lpstr>THANK YOU FOR YOUR ATTENTION.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Nguyễn Duy Ngọc</dc:creator>
  <cp:lastModifiedBy>Nguyễn Duy Ngọc</cp:lastModifiedBy>
  <cp:revision>415</cp:revision>
  <dcterms:created xsi:type="dcterms:W3CDTF">2025-06-03T13:21:14Z</dcterms:created>
  <dcterms:modified xsi:type="dcterms:W3CDTF">2025-06-04T16:22:51Z</dcterms:modified>
</cp:coreProperties>
</file>